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3.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4.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55.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6.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7.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8.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59.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63.xml.rels" ContentType="application/vnd.openxmlformats-package.relationships+xml"/>
  <Override PartName="/ppt/notesSlides/_rels/notesSlide64.xml.rels" ContentType="application/vnd.openxmlformats-package.relationships+xml"/>
  <Override PartName="/ppt/notesSlides/_rels/notesSlide65.xml.rels" ContentType="application/vnd.openxmlformats-package.relationships+xml"/>
  <Override PartName="/ppt/notesSlides/_rels/notesSlide66.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0.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21.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3.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4.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5.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26.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slides/_rels/slide64.xml.rels" ContentType="application/vnd.openxmlformats-package.relationships+xml"/>
  <Override PartName="/ppt/slides/_rels/slide65.xml.rels" ContentType="application/vnd.openxmlformats-package.relationships+xml"/>
  <Override PartName="/ppt/slides/_rels/slide66.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media/image63.jpeg" ContentType="image/jpeg"/>
  <Override PartName="/ppt/media/image64.jpeg" ContentType="image/jpeg"/>
  <Override PartName="/ppt/media/image65.jpeg" ContentType="image/jpeg"/>
  <Override PartName="/ppt/media/image66.jpeg" ContentType="image/jpeg"/>
  <Override PartName="/ppt/media/image67.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Relationship Id="rId66" Type="http://schemas.openxmlformats.org/officeDocument/2006/relationships/slide" Target="slides/slide63.xml"/><Relationship Id="rId67" Type="http://schemas.openxmlformats.org/officeDocument/2006/relationships/slide" Target="slides/slide64.xml"/><Relationship Id="rId68" Type="http://schemas.openxmlformats.org/officeDocument/2006/relationships/slide" Target="slides/slide65.xml"/><Relationship Id="rId69" Type="http://schemas.openxmlformats.org/officeDocument/2006/relationships/slide" Target="slides/slide66.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6428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rPr>
              <a:t>Click to edit the notes format</a:t>
            </a:r>
            <a:endParaRPr b="0" lang="en-US" sz="2000" spc="-1" strike="noStrike">
              <a:latin typeface="Arial"/>
            </a:endParaRPr>
          </a:p>
        </p:txBody>
      </p:sp>
      <p:sp>
        <p:nvSpPr>
          <p:cNvPr id="43" name="PlaceHolder 3"/>
          <p:cNvSpPr>
            <a:spLocks noGrp="1"/>
          </p:cNvSpPr>
          <p:nvPr>
            <p:ph type="hdr"/>
          </p:nvPr>
        </p:nvSpPr>
        <p:spPr>
          <a:xfrm>
            <a:off x="493560" y="0"/>
            <a:ext cx="5450040" cy="502560"/>
          </a:xfrm>
          <a:prstGeom prst="rect">
            <a:avLst/>
          </a:prstGeom>
        </p:spPr>
        <p:txBody>
          <a:bodyPr lIns="0" rIns="0" tIns="0" bIns="0">
            <a:noAutofit/>
          </a:bodyPr>
          <a:p>
            <a:r>
              <a:rPr b="0" lang="en-US" sz="1200" spc="-1" strike="noStrike">
                <a:latin typeface="Times New Roman"/>
              </a:rPr>
              <a:t>&lt;header&gt;</a:t>
            </a:r>
            <a:r>
              <a:rPr b="0" lang="en-GB" sz="3200" spc="-1" strike="noStrike">
                <a:solidFill>
                  <a:srgbClr val="000000"/>
                </a:solidFill>
                <a:latin typeface="ITC Souvenir Demi"/>
                <a:ea typeface="Seravek"/>
              </a:rPr>
              <a:t>The State of the Dead</a:t>
            </a:r>
            <a:endParaRPr b="0" lang="en-US" sz="3200" spc="-1" strike="noStrike">
              <a:latin typeface="Times New Roman"/>
            </a:endParaRPr>
          </a:p>
        </p:txBody>
      </p:sp>
      <p:sp>
        <p:nvSpPr>
          <p:cNvPr id="44" name="PlaceHolder 4"/>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5" name="TextShape 5"/>
          <p:cNvSpPr txBox="1"/>
          <p:nvPr/>
        </p:nvSpPr>
        <p:spPr>
          <a:xfrm>
            <a:off x="6851880" y="-5760"/>
            <a:ext cx="2257920" cy="1028160"/>
          </a:xfrm>
          <a:prstGeom prst="rect">
            <a:avLst/>
          </a:prstGeom>
          <a:noFill/>
          <a:ln w="0">
            <a:noFill/>
          </a:ln>
        </p:spPr>
        <p:txBody>
          <a:bodyPr lIns="90000" rIns="90000" tIns="45000" bIns="45000">
            <a:noAutofit/>
          </a:bodyPr>
          <a:p>
            <a:fld id="{52402708-E6FA-4E2A-9098-1758992F6719}"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image" Target="../media/image67.jpeg"/><Relationship Id="rId2" Type="http://schemas.openxmlformats.org/officeDocument/2006/relationships/slide" Target="../slides/slide47.xml"/><Relationship Id="rId3"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
</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
</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PlaceHolder 1"/>
          <p:cNvSpPr>
            <a:spLocks noGrp="1"/>
          </p:cNvSpPr>
          <p:nvPr>
            <p:ph type="sldImg"/>
          </p:nvPr>
        </p:nvSpPr>
        <p:spPr>
          <a:xfrm>
            <a:off x="533520" y="764280"/>
            <a:ext cx="6704640" cy="3771360"/>
          </a:xfrm>
          <a:prstGeom prst="rect">
            <a:avLst/>
          </a:prstGeom>
        </p:spPr>
      </p:sp>
      <p:sp>
        <p:nvSpPr>
          <p:cNvPr id="203" name="PlaceHolder 2"/>
          <p:cNvSpPr>
            <a:spLocks noGrp="1"/>
          </p:cNvSpPr>
          <p:nvPr>
            <p:ph type="body"/>
          </p:nvPr>
        </p:nvSpPr>
        <p:spPr>
          <a:xfrm>
            <a:off x="457200" y="4777560"/>
            <a:ext cx="6681600" cy="4525920"/>
          </a:xfrm>
          <a:prstGeom prst="rect">
            <a:avLst/>
          </a:prstGeom>
        </p:spPr>
        <p:txBody>
          <a:bodyPr lIns="0" rIns="0" tIns="0" bIns="0">
            <a:noAutofit/>
          </a:bodyPr>
          <a:p>
            <a:pPr marL="216000" indent="-216000">
              <a:lnSpc>
                <a:spcPct val="100000"/>
              </a:lnSpc>
            </a:pPr>
            <a:r>
              <a:rPr b="0" lang="en-GB" sz="2800" spc="-21" strike="noStrike">
                <a:solidFill>
                  <a:srgbClr val="000000"/>
                </a:solidFill>
                <a:latin typeface="Seravek"/>
                <a:ea typeface="Seravek"/>
              </a:rPr>
              <a:t>      </a:t>
            </a:r>
            <a:r>
              <a:rPr b="0" lang="en-GB" sz="2800" spc="-21" strike="noStrike">
                <a:solidFill>
                  <a:srgbClr val="000000"/>
                </a:solidFill>
                <a:latin typeface="Seravek"/>
                <a:ea typeface="Seravek"/>
              </a:rPr>
              <a:t>Welcome to our Bible Study on the State of the Dead.</a:t>
            </a:r>
            <a:endParaRPr b="0" lang="en-US" sz="2800" spc="-1" strike="noStrike">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PlaceHolder 1"/>
          <p:cNvSpPr>
            <a:spLocks noGrp="1"/>
          </p:cNvSpPr>
          <p:nvPr>
            <p:ph type="sldImg"/>
          </p:nvPr>
        </p:nvSpPr>
        <p:spPr>
          <a:xfrm>
            <a:off x="533520" y="764280"/>
            <a:ext cx="6704640" cy="3771360"/>
          </a:xfrm>
          <a:prstGeom prst="rect">
            <a:avLst/>
          </a:prstGeom>
        </p:spPr>
      </p:sp>
      <p:sp>
        <p:nvSpPr>
          <p:cNvPr id="205" name="TextShape 2"/>
          <p:cNvSpPr txBox="1"/>
          <p:nvPr/>
        </p:nvSpPr>
        <p:spPr>
          <a:xfrm>
            <a:off x="506880" y="4777560"/>
            <a:ext cx="6858000" cy="4525920"/>
          </a:xfrm>
          <a:prstGeom prst="rect">
            <a:avLst/>
          </a:prstGeom>
          <a:noFill/>
          <a:ln w="0">
            <a:noFill/>
          </a:ln>
        </p:spPr>
        <p:txBody>
          <a:bodyPr lIns="0" rIns="0" tIns="0" bIns="0">
            <a:noAutofit/>
          </a:bodyPr>
          <a:p>
            <a:pPr>
              <a:lnSpc>
                <a:spcPct val="100000"/>
              </a:lnSpc>
            </a:pPr>
            <a:r>
              <a:rPr b="0" lang="en-GB" sz="2800" spc="-21" strike="noStrike">
                <a:solidFill>
                  <a:srgbClr val="1c1c1c"/>
                </a:solidFill>
                <a:latin typeface="Seravek"/>
                <a:ea typeface="Seravek"/>
              </a:rPr>
              <a:t>   </a:t>
            </a:r>
            <a:r>
              <a:rPr b="0" lang="en-GB" sz="2800" spc="-21" strike="noStrike">
                <a:solidFill>
                  <a:srgbClr val="1c1c1c"/>
                </a:solidFill>
                <a:latin typeface="Seravek"/>
                <a:ea typeface="Seravek"/>
              </a:rPr>
              <a:t>The deceptions about the state of the dead go clear back to the Garden of Eden. Satan, an outcast of heaven, plotted to ruin Adam and Eve and get them to join him in his rebellion against God and His law. Everything in creation is designed to work in harmony with the law of God, the divine government. God gave Adam and Eve the ability to understand His love and the justice of His laws. Obedience to them would ensure their happiness.</a:t>
            </a:r>
            <a:endParaRPr b="0" lang="en-US" sz="2800" spc="-1" strike="noStrike">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PlaceHolder 1"/>
          <p:cNvSpPr>
            <a:spLocks noGrp="1"/>
          </p:cNvSpPr>
          <p:nvPr>
            <p:ph type="sldImg"/>
          </p:nvPr>
        </p:nvSpPr>
        <p:spPr>
          <a:xfrm>
            <a:off x="533520" y="764280"/>
            <a:ext cx="6704640" cy="3771360"/>
          </a:xfrm>
          <a:prstGeom prst="rect">
            <a:avLst/>
          </a:prstGeom>
        </p:spPr>
      </p:sp>
      <p:sp>
        <p:nvSpPr>
          <p:cNvPr id="207"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21" strike="noStrike">
                <a:solidFill>
                  <a:srgbClr val="1c1c1c"/>
                </a:solidFill>
                <a:latin typeface="Seravek"/>
                <a:ea typeface="Seravek"/>
              </a:rPr>
              <a:t>   </a:t>
            </a:r>
            <a:r>
              <a:rPr b="0" lang="en-GB" sz="2800" spc="-21" strike="noStrike">
                <a:solidFill>
                  <a:srgbClr val="1c1c1c"/>
                </a:solidFill>
                <a:latin typeface="Seravek"/>
                <a:ea typeface="Seravek"/>
              </a:rPr>
              <a:t>Adam and Eve were given a simple test to see if they would love and obey God. They had been warned about Satan, but at the tree of knowledge of good and evil, disguised as a serpent, he tempted Eve. His goal was to get her to eat fruit from the one tree God had forbidden.       </a:t>
            </a:r>
            <a:endParaRPr b="0" lang="en-US" sz="2800" spc="-1" strike="noStrike">
              <a:latin typeface="Arial"/>
            </a:endParaRPr>
          </a:p>
          <a:p>
            <a:pPr>
              <a:lnSpc>
                <a:spcPct val="100000"/>
              </a:lnSpc>
            </a:pPr>
            <a:r>
              <a:rPr b="0" lang="en-GB" sz="2800" spc="-21" strike="noStrike">
                <a:solidFill>
                  <a:srgbClr val="1c1c1c"/>
                </a:solidFill>
                <a:latin typeface="Seravek"/>
                <a:ea typeface="Seravek"/>
              </a:rPr>
              <a:t>   </a:t>
            </a:r>
            <a:r>
              <a:rPr b="0" lang="en-GB" sz="2800" spc="-21" strike="noStrike">
                <a:solidFill>
                  <a:srgbClr val="ff0000"/>
                </a:solidFill>
                <a:latin typeface="Seravek"/>
                <a:ea typeface="Seravek"/>
              </a:rPr>
              <a:t>What did he say to her? </a:t>
            </a:r>
            <a:endParaRPr b="0" lang="en-US" sz="2800" spc="-1" strike="noStrike">
              <a:latin typeface="Arial"/>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PlaceHolder 1"/>
          <p:cNvSpPr>
            <a:spLocks noGrp="1"/>
          </p:cNvSpPr>
          <p:nvPr>
            <p:ph type="sldImg"/>
          </p:nvPr>
        </p:nvSpPr>
        <p:spPr>
          <a:xfrm>
            <a:off x="533520" y="764280"/>
            <a:ext cx="6704640" cy="3771360"/>
          </a:xfrm>
          <a:prstGeom prst="rect">
            <a:avLst/>
          </a:prstGeom>
        </p:spPr>
      </p:sp>
      <p:sp>
        <p:nvSpPr>
          <p:cNvPr id="209" name="PlaceHolder 2"/>
          <p:cNvSpPr>
            <a:spLocks noGrp="1"/>
          </p:cNvSpPr>
          <p:nvPr>
            <p:ph type="body"/>
          </p:nvPr>
        </p:nvSpPr>
        <p:spPr>
          <a:xfrm>
            <a:off x="457200" y="4777560"/>
            <a:ext cx="6858000" cy="4525920"/>
          </a:xfrm>
          <a:prstGeom prst="rect">
            <a:avLst/>
          </a:prstGeom>
        </p:spPr>
        <p:txBody>
          <a:bodyPr lIns="0" rIns="0" tIns="0" bIns="0">
            <a:noAutofit/>
          </a:bodyPr>
          <a:p>
            <a:r>
              <a:rPr b="1" lang="en-GB" sz="2800" spc="-12" strike="noStrike">
                <a:solidFill>
                  <a:srgbClr val="24408e"/>
                </a:solidFill>
                <a:latin typeface="Seravek"/>
                <a:ea typeface="Seravek"/>
              </a:rPr>
              <a:t>Genesis 3:4,5</a:t>
            </a:r>
            <a:endParaRPr b="0" lang="en-US" sz="2800" spc="-1" strike="noStrike">
              <a:latin typeface="Arial"/>
            </a:endParaRPr>
          </a:p>
          <a:p>
            <a:pPr>
              <a:lnSpc>
                <a:spcPct val="100000"/>
              </a:lnSpc>
            </a:pPr>
            <a:r>
              <a:rPr b="0" lang="en-US" sz="3000" spc="-1" strike="noStrike">
                <a:solidFill>
                  <a:srgbClr val="3465a4"/>
                </a:solidFill>
                <a:latin typeface="Raleway"/>
                <a:ea typeface="Raleway"/>
              </a:rPr>
              <a:t>   </a:t>
            </a:r>
            <a:r>
              <a:rPr b="0" lang="en-US" sz="2800" spc="-1" strike="noStrike">
                <a:solidFill>
                  <a:srgbClr val="3465a4"/>
                </a:solidFill>
                <a:latin typeface="Seravek"/>
                <a:ea typeface="Raleway"/>
              </a:rPr>
              <a:t>Then the serpent said to the woman, “You will </a:t>
            </a:r>
            <a:r>
              <a:rPr b="1" lang="en-US" sz="2800" spc="-1" strike="noStrike">
                <a:solidFill>
                  <a:srgbClr val="3465a4"/>
                </a:solidFill>
                <a:latin typeface="Seravek"/>
                <a:ea typeface="Raleway"/>
              </a:rPr>
              <a:t>not</a:t>
            </a:r>
            <a:r>
              <a:rPr b="0" lang="en-US" sz="2800" spc="-1" strike="noStrike">
                <a:solidFill>
                  <a:srgbClr val="3465a4"/>
                </a:solidFill>
                <a:latin typeface="Seravek"/>
                <a:ea typeface="Raleway"/>
              </a:rPr>
              <a:t> surely </a:t>
            </a:r>
            <a:r>
              <a:rPr b="1" lang="en-US" sz="2800" spc="-1" strike="noStrike">
                <a:solidFill>
                  <a:srgbClr val="3465a4"/>
                </a:solidFill>
                <a:latin typeface="Seravek"/>
                <a:ea typeface="Raleway"/>
              </a:rPr>
              <a:t>die</a:t>
            </a:r>
            <a:r>
              <a:rPr b="0" lang="en-US" sz="2800" spc="-1" strike="noStrike">
                <a:solidFill>
                  <a:srgbClr val="3465a4"/>
                </a:solidFill>
                <a:latin typeface="Seravek"/>
                <a:ea typeface="Raleway"/>
              </a:rPr>
              <a:t>. (5) For God knows that in the day you eat of it your eyes will be opened, and you will be </a:t>
            </a:r>
            <a:r>
              <a:rPr b="1" lang="en-US" sz="2800" spc="-1" strike="noStrike">
                <a:solidFill>
                  <a:srgbClr val="3465a4"/>
                </a:solidFill>
                <a:latin typeface="Seravek"/>
                <a:ea typeface="Raleway"/>
              </a:rPr>
              <a:t>like God</a:t>
            </a:r>
            <a:r>
              <a:rPr b="0" lang="en-US" sz="2800" spc="-1" strike="noStrike">
                <a:solidFill>
                  <a:srgbClr val="3465a4"/>
                </a:solidFill>
                <a:latin typeface="Seravek"/>
                <a:ea typeface="Raleway"/>
              </a:rPr>
              <a:t>, knowing good and evil.”</a:t>
            </a:r>
            <a:endParaRPr b="0" lang="en-US" sz="2800" spc="-1" strike="noStrike">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sldImg"/>
          </p:nvPr>
        </p:nvSpPr>
        <p:spPr>
          <a:xfrm>
            <a:off x="533520" y="764280"/>
            <a:ext cx="6704640" cy="3771360"/>
          </a:xfrm>
          <a:prstGeom prst="rect">
            <a:avLst/>
          </a:prstGeom>
        </p:spPr>
      </p:sp>
      <p:sp>
        <p:nvSpPr>
          <p:cNvPr id="211" name="PlaceHolder 2"/>
          <p:cNvSpPr>
            <a:spLocks noGrp="1"/>
          </p:cNvSpPr>
          <p:nvPr>
            <p:ph type="body"/>
          </p:nvPr>
        </p:nvSpPr>
        <p:spPr>
          <a:xfrm>
            <a:off x="457200" y="4777560"/>
            <a:ext cx="6858000" cy="4795920"/>
          </a:xfrm>
          <a:prstGeom prst="rect">
            <a:avLst/>
          </a:prstGeom>
        </p:spPr>
        <p:txBody>
          <a:bodyPr lIns="0" rIns="0" tIns="0" bIns="0">
            <a:noAutofit/>
          </a:bodyPr>
          <a:p>
            <a:r>
              <a:rPr b="0" lang="en-GB" sz="2800" spc="-21" strike="noStrike">
                <a:solidFill>
                  <a:srgbClr val="1c1c1c"/>
                </a:solidFill>
                <a:latin typeface="Seravek"/>
                <a:ea typeface="Seravek"/>
              </a:rPr>
              <a:t>       </a:t>
            </a:r>
            <a:r>
              <a:rPr b="0" lang="en-GB" sz="2800" spc="-21" strike="noStrike">
                <a:solidFill>
                  <a:srgbClr val="1c1c1c"/>
                </a:solidFill>
                <a:latin typeface="Seravek"/>
                <a:ea typeface="Seravek"/>
              </a:rPr>
              <a:t>Adam and Eve yielded to temptation. They believed the words of the serpent </a:t>
            </a:r>
            <a:r>
              <a:rPr b="0" lang="en-GB" sz="2800" spc="-21" strike="noStrike">
                <a:solidFill>
                  <a:srgbClr val="1c1c1c"/>
                </a:solidFill>
                <a:latin typeface="Seravek"/>
                <a:ea typeface="Seravek"/>
              </a:rPr>
              <a:t>—</a:t>
            </a:r>
            <a:r>
              <a:rPr b="0" lang="en-GB" sz="2800" spc="-21" strike="noStrike">
                <a:solidFill>
                  <a:srgbClr val="1c1c1c"/>
                </a:solidFill>
                <a:latin typeface="Seravek"/>
                <a:ea typeface="Seravek"/>
              </a:rPr>
              <a:t> that God did not mean what He said. They distrusted His love and wisdom, and thought He was restricting their freedom. By breaking His law, Satan told them, they would reach a higher level of life:</a:t>
            </a:r>
            <a:r>
              <a:rPr b="0" lang="en-GB" sz="2800" spc="-21" strike="noStrike">
                <a:solidFill>
                  <a:srgbClr val="1c1c1c"/>
                </a:solidFill>
                <a:latin typeface="Seravek"/>
                <a:ea typeface="Seravek"/>
              </a:rPr>
              <a:t> equality with God.</a:t>
            </a:r>
            <a:endParaRPr b="0" lang="en-US" sz="2800" spc="-1" strike="noStrike">
              <a:latin typeface="Arial"/>
            </a:endParaRPr>
          </a:p>
          <a:p>
            <a:r>
              <a:rPr b="0" lang="en-GB" sz="2800" spc="-21" strike="noStrike">
                <a:solidFill>
                  <a:srgbClr val="1c1c1c"/>
                </a:solidFill>
                <a:latin typeface="Seravek"/>
                <a:ea typeface="Seravek"/>
              </a:rPr>
              <a:t>      </a:t>
            </a:r>
            <a:r>
              <a:rPr b="0" lang="en-GB" sz="2800" spc="-21" strike="noStrike">
                <a:solidFill>
                  <a:srgbClr val="ff0000"/>
                </a:solidFill>
                <a:latin typeface="Seravek"/>
                <a:ea typeface="Seravek"/>
              </a:rPr>
              <a:t>Did good result from their disobedience?</a:t>
            </a:r>
            <a:endParaRPr b="0" lang="en-US" sz="2800" spc="-1" strike="noStrike">
              <a:latin typeface="Arial"/>
            </a:endParaRPr>
          </a:p>
          <a:p>
            <a:pPr>
              <a:lnSpc>
                <a:spcPct val="100000"/>
              </a:lnSpc>
            </a:pPr>
            <a:r>
              <a:rPr b="0" lang="en-GB" sz="2800" spc="-21" strike="noStrike">
                <a:solidFill>
                  <a:srgbClr val="ff0000"/>
                </a:solidFill>
                <a:latin typeface="Seravek"/>
                <a:ea typeface="Seravek"/>
              </a:rPr>
              <a:t> </a:t>
            </a:r>
            <a:endParaRPr b="0" lang="en-US" sz="2800" spc="-1" strike="noStrike">
              <a:latin typeface="Arial"/>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PlaceHolder 1"/>
          <p:cNvSpPr>
            <a:spLocks noGrp="1"/>
          </p:cNvSpPr>
          <p:nvPr>
            <p:ph type="sldImg"/>
          </p:nvPr>
        </p:nvSpPr>
        <p:spPr>
          <a:xfrm>
            <a:off x="533520" y="764280"/>
            <a:ext cx="6704640" cy="3771360"/>
          </a:xfrm>
          <a:prstGeom prst="rect">
            <a:avLst/>
          </a:prstGeom>
        </p:spPr>
      </p:sp>
      <p:sp>
        <p:nvSpPr>
          <p:cNvPr id="213"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21" strike="noStrike">
                <a:solidFill>
                  <a:srgbClr val="1c1c1c"/>
                </a:solidFill>
                <a:latin typeface="Seravek"/>
                <a:ea typeface="Seravek"/>
              </a:rPr>
              <a:t>      </a:t>
            </a:r>
            <a:r>
              <a:rPr b="0" lang="en-GB" sz="2800" spc="-21" strike="noStrike">
                <a:solidFill>
                  <a:srgbClr val="1c1c1c"/>
                </a:solidFill>
                <a:latin typeface="Seravek"/>
                <a:ea typeface="Seravek"/>
              </a:rPr>
              <a:t>God hadn’t planned for Adam and Eve to know anything about evil. He had withheld that knowledge for their good. He had made them rulers of the earth, but now they, along with all nature, were in rebellion against divine law.  Because of disobedience, they were now subject to death.</a:t>
            </a:r>
            <a:endParaRPr b="0" lang="en-US" sz="2800" spc="-1" strike="noStrike">
              <a:latin typeface="Arial"/>
            </a:endParaRPr>
          </a:p>
          <a:p>
            <a:r>
              <a:rPr b="0" lang="en-GB" sz="2800" spc="-21" strike="noStrike">
                <a:solidFill>
                  <a:srgbClr val="1c1c1c"/>
                </a:solidFill>
                <a:latin typeface="Seravek"/>
                <a:ea typeface="Seravek"/>
              </a:rPr>
              <a:t>      </a:t>
            </a:r>
            <a:r>
              <a:rPr b="0" lang="en-GB" sz="2800" spc="-21" strike="noStrike">
                <a:solidFill>
                  <a:srgbClr val="ff0000"/>
                </a:solidFill>
                <a:latin typeface="Seravek"/>
                <a:ea typeface="Seravek"/>
              </a:rPr>
              <a:t>What had God said would happen if they ate the forbidden fruit?</a:t>
            </a:r>
            <a:endParaRPr b="0" lang="en-US" sz="2800" spc="-1" strike="noStrike">
              <a:latin typeface="Arial"/>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sldImg"/>
          </p:nvPr>
        </p:nvSpPr>
        <p:spPr>
          <a:xfrm>
            <a:off x="533520" y="764280"/>
            <a:ext cx="6704640" cy="3771360"/>
          </a:xfrm>
          <a:prstGeom prst="rect">
            <a:avLst/>
          </a:prstGeom>
        </p:spPr>
      </p:sp>
      <p:sp>
        <p:nvSpPr>
          <p:cNvPr id="215" name="PlaceHolder 2"/>
          <p:cNvSpPr>
            <a:spLocks noGrp="1"/>
          </p:cNvSpPr>
          <p:nvPr>
            <p:ph type="body"/>
          </p:nvPr>
        </p:nvSpPr>
        <p:spPr>
          <a:xfrm>
            <a:off x="541800" y="4777560"/>
            <a:ext cx="6858000" cy="4525920"/>
          </a:xfrm>
          <a:prstGeom prst="rect">
            <a:avLst/>
          </a:prstGeom>
        </p:spPr>
        <p:txBody>
          <a:bodyPr lIns="0" rIns="0" tIns="0" bIns="0">
            <a:noAutofit/>
          </a:bodyPr>
          <a:p>
            <a:r>
              <a:rPr b="1" lang="en-GB" sz="2800" spc="-12" strike="noStrike">
                <a:solidFill>
                  <a:srgbClr val="24408e"/>
                </a:solidFill>
                <a:latin typeface="Seravek"/>
                <a:ea typeface="Seravek"/>
              </a:rPr>
              <a:t>Genesis 2:16,17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And the Lord God commanded the man, saying, “Of every tree of the garden you may freely eat; (17) but of the tree of the knowledge of good and evil you shall not eat, for in the day that you eat of it you shall surely </a:t>
            </a:r>
            <a:r>
              <a:rPr b="1" lang="en-US" sz="2800" spc="-1" strike="noStrike">
                <a:solidFill>
                  <a:srgbClr val="3465a4"/>
                </a:solidFill>
                <a:latin typeface="Seravek"/>
                <a:ea typeface="Raleway"/>
              </a:rPr>
              <a:t>die</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sldImg"/>
          </p:nvPr>
        </p:nvSpPr>
        <p:spPr>
          <a:xfrm>
            <a:off x="533520" y="764280"/>
            <a:ext cx="6704640" cy="3771360"/>
          </a:xfrm>
          <a:prstGeom prst="rect">
            <a:avLst/>
          </a:prstGeom>
        </p:spPr>
      </p:sp>
      <p:sp>
        <p:nvSpPr>
          <p:cNvPr id="217" name="PlaceHolder 2"/>
          <p:cNvSpPr>
            <a:spLocks noGrp="1"/>
          </p:cNvSpPr>
          <p:nvPr>
            <p:ph type="body"/>
          </p:nvPr>
        </p:nvSpPr>
        <p:spPr>
          <a:xfrm>
            <a:off x="264600" y="4777560"/>
            <a:ext cx="7086600" cy="5231880"/>
          </a:xfrm>
          <a:prstGeom prst="rect">
            <a:avLst/>
          </a:prstGeom>
        </p:spPr>
        <p:txBody>
          <a:bodyPr lIns="0" rIns="0" tIns="0" bIns="0">
            <a:noAutofit/>
          </a:bodyPr>
          <a:p>
            <a:r>
              <a:rPr b="0" lang="en-GB" sz="2800" spc="-21" strike="noStrike">
                <a:solidFill>
                  <a:srgbClr val="1c1c1c"/>
                </a:solidFill>
                <a:latin typeface="Seravek"/>
                <a:ea typeface="Seravek"/>
              </a:rPr>
              <a:t>        </a:t>
            </a:r>
            <a:r>
              <a:rPr b="0" lang="en-GB" sz="2800" spc="-21" strike="noStrike">
                <a:solidFill>
                  <a:srgbClr val="1c1c1c"/>
                </a:solidFill>
                <a:latin typeface="Seravek"/>
                <a:ea typeface="Seravek"/>
              </a:rPr>
              <a:t>Satan had lied to Adam and Eve. Death, not life, resulted from sin. God had said </a:t>
            </a:r>
            <a:r>
              <a:rPr b="0" i="1" lang="en-GB" sz="2800" spc="-21" strike="noStrike">
                <a:solidFill>
                  <a:srgbClr val="1c1c1c"/>
                </a:solidFill>
                <a:latin typeface="Seravek"/>
                <a:ea typeface="Seravek"/>
              </a:rPr>
              <a:t>“You [will] return to the ground, for out of it you were taken; for dust you are, and to dust you shall return.”</a:t>
            </a:r>
            <a:r>
              <a:rPr b="0" lang="en-GB" sz="2800" spc="-21" strike="noStrike">
                <a:solidFill>
                  <a:srgbClr val="1c1c1c"/>
                </a:solidFill>
                <a:latin typeface="Seravek"/>
                <a:ea typeface="Seravek"/>
              </a:rPr>
              <a:t> This could not be more plain. Death meant the utter extinction of their life. They would return to the GROUND.</a:t>
            </a:r>
            <a:endParaRPr b="0" lang="en-US" sz="2800" spc="-1" strike="noStrike">
              <a:latin typeface="Arial"/>
            </a:endParaRPr>
          </a:p>
          <a:p>
            <a:r>
              <a:rPr b="0" lang="en-GB" sz="2800" spc="-21" strike="noStrike">
                <a:solidFill>
                  <a:srgbClr val="1c1c1c"/>
                </a:solidFill>
                <a:latin typeface="Seravek"/>
                <a:ea typeface="Seravek"/>
              </a:rPr>
              <a:t>         </a:t>
            </a:r>
            <a:r>
              <a:rPr b="0" i="1" lang="en-GB" sz="2800" spc="-21" strike="noStrike">
                <a:solidFill>
                  <a:srgbClr val="1c1c1c"/>
                </a:solidFill>
                <a:latin typeface="Seravek"/>
                <a:ea typeface="Seravek"/>
              </a:rPr>
              <a:t>“</a:t>
            </a:r>
            <a:r>
              <a:rPr b="0" i="1" lang="en-GB" sz="2800" spc="-21" strike="noStrike">
                <a:solidFill>
                  <a:srgbClr val="1c1c1c"/>
                </a:solidFill>
                <a:latin typeface="Seravek"/>
                <a:ea typeface="Seravek"/>
              </a:rPr>
              <a:t>The wages of sin is death”.**</a:t>
            </a:r>
            <a:r>
              <a:rPr b="0" lang="en-GB" sz="2800" spc="-21" strike="noStrike">
                <a:solidFill>
                  <a:srgbClr val="1c1c1c"/>
                </a:solidFill>
                <a:latin typeface="Seravek"/>
                <a:ea typeface="Seravek"/>
              </a:rPr>
              <a:t> In order to understand what death is, let’s look at how God created man in the first place. </a:t>
            </a:r>
            <a:endParaRPr b="0" lang="en-US" sz="2800" spc="-1" strike="noStrike">
              <a:latin typeface="Arial"/>
            </a:endParaRPr>
          </a:p>
          <a:p>
            <a:r>
              <a:rPr b="0" lang="en-GB" sz="2800" spc="-21" strike="noStrike">
                <a:solidFill>
                  <a:srgbClr val="ff0000"/>
                </a:solidFill>
                <a:latin typeface="Seravek"/>
                <a:ea typeface="Seravek"/>
              </a:rPr>
              <a:t>   </a:t>
            </a:r>
            <a:r>
              <a:rPr b="0" i="1" lang="en-GB" sz="1800" spc="-21" strike="noStrike">
                <a:solidFill>
                  <a:srgbClr val="1c1c1c"/>
                </a:solidFill>
                <a:latin typeface="Seravek"/>
                <a:ea typeface="Seravek"/>
              </a:rPr>
              <a:t>*Genesis 3:19; ** Romans 6:23</a:t>
            </a:r>
            <a:endParaRPr b="0" lang="en-US" sz="1800" spc="-1" strike="noStrike">
              <a:latin typeface="Arial"/>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sldImg"/>
          </p:nvPr>
        </p:nvSpPr>
        <p:spPr>
          <a:xfrm>
            <a:off x="533520" y="764280"/>
            <a:ext cx="6704640" cy="3771360"/>
          </a:xfrm>
          <a:prstGeom prst="rect">
            <a:avLst/>
          </a:prstGeom>
        </p:spPr>
      </p:sp>
      <p:sp>
        <p:nvSpPr>
          <p:cNvPr id="219" name="PlaceHolder 2"/>
          <p:cNvSpPr>
            <a:spLocks noGrp="1"/>
          </p:cNvSpPr>
          <p:nvPr>
            <p:ph type="body"/>
          </p:nvPr>
        </p:nvSpPr>
        <p:spPr>
          <a:xfrm>
            <a:off x="685800" y="4777560"/>
            <a:ext cx="6858000" cy="4525920"/>
          </a:xfrm>
          <a:prstGeom prst="rect">
            <a:avLst/>
          </a:prstGeom>
        </p:spPr>
        <p:txBody>
          <a:bodyPr lIns="0" rIns="0" tIns="0" bIns="0">
            <a:noAutofit/>
          </a:bodyPr>
          <a:p>
            <a:r>
              <a:rPr b="1" lang="en-GB" sz="2800" spc="-12" strike="noStrike">
                <a:solidFill>
                  <a:srgbClr val="24408e"/>
                </a:solidFill>
                <a:latin typeface="Seravek"/>
                <a:ea typeface="Seravek"/>
              </a:rPr>
              <a:t>Genesis 2:7 KJV</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And the Lord God formed man of the dust of the ground, and breathed into his nostrils the breath of life; and man became a </a:t>
            </a:r>
            <a:r>
              <a:rPr b="1" lang="en-US" sz="2800" spc="-1" strike="noStrike">
                <a:solidFill>
                  <a:srgbClr val="3465a4"/>
                </a:solidFill>
                <a:latin typeface="Seravek"/>
                <a:ea typeface="Raleway"/>
              </a:rPr>
              <a:t>living soul</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PlaceHolder 1"/>
          <p:cNvSpPr>
            <a:spLocks noGrp="1"/>
          </p:cNvSpPr>
          <p:nvPr>
            <p:ph type="sldImg"/>
          </p:nvPr>
        </p:nvSpPr>
        <p:spPr>
          <a:xfrm>
            <a:off x="533520" y="764280"/>
            <a:ext cx="6704640" cy="3771360"/>
          </a:xfrm>
          <a:prstGeom prst="rect">
            <a:avLst/>
          </a:prstGeom>
        </p:spPr>
      </p:sp>
      <p:sp>
        <p:nvSpPr>
          <p:cNvPr id="221" name="PlaceHolder 2"/>
          <p:cNvSpPr>
            <a:spLocks noGrp="1"/>
          </p:cNvSpPr>
          <p:nvPr>
            <p:ph type="body"/>
          </p:nvPr>
        </p:nvSpPr>
        <p:spPr>
          <a:xfrm>
            <a:off x="228600" y="4777560"/>
            <a:ext cx="7086600" cy="4525920"/>
          </a:xfrm>
          <a:prstGeom prst="rect">
            <a:avLst/>
          </a:prstGeom>
        </p:spPr>
        <p:txBody>
          <a:bodyPr lIns="0" rIns="0" tIns="0" bIns="0">
            <a:noAutofit/>
          </a:bodyPr>
          <a:p>
            <a:r>
              <a:rPr b="0" lang="en-US" sz="2000" spc="-1" strike="noStrike">
                <a:latin typeface="Arial"/>
              </a:rPr>
              <a:t>     </a:t>
            </a:r>
            <a:r>
              <a:rPr b="0" lang="en-US" sz="2800" spc="-1" strike="noStrike">
                <a:latin typeface="Seravek"/>
              </a:rPr>
              <a:t> </a:t>
            </a:r>
            <a:r>
              <a:rPr b="0" lang="en-US" sz="2800" spc="-1" strike="noStrike">
                <a:latin typeface="Seravek"/>
              </a:rPr>
              <a:t>The Bible says God made Adam of the dust of the earth. Then He breathed into him the breath of life, and Adam became a living soul, or being. Notice that it does not say that God </a:t>
            </a:r>
            <a:r>
              <a:rPr b="1" lang="en-US" sz="2800" spc="-1" strike="noStrike">
                <a:latin typeface="Seravek"/>
              </a:rPr>
              <a:t>gave</a:t>
            </a:r>
            <a:r>
              <a:rPr b="0" lang="en-US" sz="2800" spc="-1" strike="noStrike">
                <a:latin typeface="Seravek"/>
              </a:rPr>
              <a:t> him a soul, but that he </a:t>
            </a:r>
            <a:r>
              <a:rPr b="1" lang="en-US" sz="2800" spc="-1" strike="noStrike">
                <a:latin typeface="Seravek"/>
              </a:rPr>
              <a:t>became</a:t>
            </a:r>
            <a:r>
              <a:rPr b="0" lang="en-US" sz="2800" spc="-1" strike="noStrike">
                <a:latin typeface="Seravek"/>
              </a:rPr>
              <a:t> a soul. A soul, or living being, exists only when body and breath come together to make a living person. Nowhere does the Bible say that souls exist apart from the body. </a:t>
            </a:r>
            <a:endParaRPr b="0" lang="en-US" sz="2800" spc="-1" strike="noStrike">
              <a:latin typeface="Arial"/>
            </a:endParaRPr>
          </a:p>
          <a:p>
            <a:r>
              <a:rPr b="0" lang="en-US" sz="2800" spc="-1" strike="noStrike">
                <a:solidFill>
                  <a:srgbClr val="ff0000"/>
                </a:solidFill>
                <a:latin typeface="Seravek"/>
              </a:rPr>
              <a:t>      </a:t>
            </a:r>
            <a:r>
              <a:rPr b="0" lang="en-US" sz="2800" spc="-1" strike="noStrike">
                <a:solidFill>
                  <a:srgbClr val="ff0000"/>
                </a:solidFill>
                <a:latin typeface="Seravek"/>
              </a:rPr>
              <a:t>Can souls die?</a:t>
            </a:r>
            <a:endParaRPr b="0" lang="en-US" sz="2800" spc="-1" strike="noStrike">
              <a:latin typeface="Arial"/>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sldImg"/>
          </p:nvPr>
        </p:nvSpPr>
        <p:spPr>
          <a:xfrm>
            <a:off x="533520" y="764280"/>
            <a:ext cx="6704640" cy="3771360"/>
          </a:xfrm>
          <a:prstGeom prst="rect">
            <a:avLst/>
          </a:prstGeom>
        </p:spPr>
      </p:sp>
      <p:sp>
        <p:nvSpPr>
          <p:cNvPr id="223" name="PlaceHolder 2"/>
          <p:cNvSpPr>
            <a:spLocks noGrp="1"/>
          </p:cNvSpPr>
          <p:nvPr>
            <p:ph type="body"/>
          </p:nvPr>
        </p:nvSpPr>
        <p:spPr>
          <a:xfrm>
            <a:off x="685800" y="4777560"/>
            <a:ext cx="6858000" cy="4525920"/>
          </a:xfrm>
          <a:prstGeom prst="rect">
            <a:avLst/>
          </a:prstGeom>
        </p:spPr>
        <p:txBody>
          <a:bodyPr lIns="0" rIns="0" tIns="0" bIns="0">
            <a:noAutofit/>
          </a:bodyPr>
          <a:p>
            <a:r>
              <a:rPr b="1" lang="en-GB" sz="2800" spc="-12" strike="noStrike">
                <a:solidFill>
                  <a:srgbClr val="24408e"/>
                </a:solidFill>
                <a:latin typeface="Seravek"/>
                <a:ea typeface="Seravek"/>
              </a:rPr>
              <a:t>Ezekiel 18:4</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 soul who sins shall </a:t>
            </a:r>
            <a:r>
              <a:rPr b="1" lang="en-US" sz="2800" spc="-1" strike="noStrike">
                <a:solidFill>
                  <a:srgbClr val="3465a4"/>
                </a:solidFill>
                <a:latin typeface="Seravek"/>
                <a:ea typeface="Raleway"/>
              </a:rPr>
              <a:t>die</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a:p>
            <a:pPr marL="216000" indent="-216000">
              <a:lnSpc>
                <a:spcPct val="100000"/>
              </a:lnSpc>
            </a:pPr>
            <a:r>
              <a:rPr b="1" lang="en-GB" sz="2800" spc="-12" strike="noStrike">
                <a:solidFill>
                  <a:srgbClr val="24408e"/>
                </a:solidFill>
                <a:latin typeface="Seravek"/>
                <a:ea typeface="Seravek"/>
              </a:rPr>
              <a:t>Psalm 104:20</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You take away their </a:t>
            </a:r>
            <a:r>
              <a:rPr b="1" lang="en-US" sz="2800" spc="-1" strike="noStrike">
                <a:solidFill>
                  <a:srgbClr val="3465a4"/>
                </a:solidFill>
                <a:latin typeface="Seravek"/>
                <a:ea typeface="Raleway"/>
              </a:rPr>
              <a:t>breath</a:t>
            </a:r>
            <a:r>
              <a:rPr b="0" lang="en-US" sz="2800" spc="-1" strike="noStrike">
                <a:solidFill>
                  <a:srgbClr val="3465a4"/>
                </a:solidFill>
                <a:latin typeface="Seravek"/>
                <a:ea typeface="Raleway"/>
              </a:rPr>
              <a:t>, they </a:t>
            </a:r>
            <a:r>
              <a:rPr b="1" lang="en-US" sz="2800" spc="-1" strike="noStrike">
                <a:solidFill>
                  <a:srgbClr val="3465a4"/>
                </a:solidFill>
                <a:latin typeface="Seravek"/>
                <a:ea typeface="Raleway"/>
              </a:rPr>
              <a:t>die</a:t>
            </a:r>
            <a:r>
              <a:rPr b="0" lang="en-US" sz="2800" spc="-1" strike="noStrike">
                <a:solidFill>
                  <a:srgbClr val="3465a4"/>
                </a:solidFill>
                <a:latin typeface="Seravek"/>
                <a:ea typeface="Raleway"/>
              </a:rPr>
              <a:t> and return to their </a:t>
            </a:r>
            <a:r>
              <a:rPr b="1" lang="en-US" sz="2800" spc="-1" strike="noStrike">
                <a:solidFill>
                  <a:srgbClr val="3465a4"/>
                </a:solidFill>
                <a:latin typeface="Seravek"/>
                <a:ea typeface="Raleway"/>
              </a:rPr>
              <a:t>dust.</a:t>
            </a: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sldImg"/>
          </p:nvPr>
        </p:nvSpPr>
        <p:spPr>
          <a:xfrm>
            <a:off x="533520" y="764280"/>
            <a:ext cx="6704640" cy="3771360"/>
          </a:xfrm>
          <a:prstGeom prst="rect">
            <a:avLst/>
          </a:prstGeom>
        </p:spPr>
      </p:sp>
      <p:sp>
        <p:nvSpPr>
          <p:cNvPr id="225" name="PlaceHolder 2"/>
          <p:cNvSpPr>
            <a:spLocks noGrp="1"/>
          </p:cNvSpPr>
          <p:nvPr>
            <p:ph type="body"/>
          </p:nvPr>
        </p:nvSpPr>
        <p:spPr>
          <a:xfrm>
            <a:off x="349200" y="4777560"/>
            <a:ext cx="7086600" cy="5288760"/>
          </a:xfrm>
          <a:prstGeom prst="rect">
            <a:avLst/>
          </a:prstGeom>
        </p:spPr>
        <p:txBody>
          <a:bodyPr lIns="0" rIns="0" tIns="0" bIns="0">
            <a:noAutofit/>
          </a:bodyPr>
          <a:p>
            <a:r>
              <a:rPr b="1" lang="en-GB" sz="2600" spc="-12" strike="noStrike">
                <a:solidFill>
                  <a:srgbClr val="24408e"/>
                </a:solidFill>
                <a:latin typeface="Seravek"/>
                <a:ea typeface="Seravek"/>
              </a:rPr>
              <a:t>      </a:t>
            </a:r>
            <a:r>
              <a:rPr b="1" lang="en-GB" sz="2600" spc="-12" strike="noStrike">
                <a:solidFill>
                  <a:srgbClr val="24408e"/>
                </a:solidFill>
                <a:latin typeface="Seravek"/>
                <a:ea typeface="Seravek"/>
              </a:rPr>
              <a:t>The “breath” or “spirit” that returns to God at death are the same thing</a:t>
            </a:r>
            <a:r>
              <a:rPr b="0" lang="en-GB" sz="2600" spc="-12" strike="noStrike">
                <a:solidFill>
                  <a:srgbClr val="24408e"/>
                </a:solidFill>
                <a:latin typeface="Seravek"/>
                <a:ea typeface="Seravek"/>
              </a:rPr>
              <a:t>.</a:t>
            </a:r>
            <a:endParaRPr b="0" lang="en-US" sz="2600" spc="-1" strike="noStrike">
              <a:latin typeface="Arial"/>
            </a:endParaRPr>
          </a:p>
          <a:p>
            <a:endParaRPr b="0" lang="en-US" sz="2600" spc="-1" strike="noStrike">
              <a:latin typeface="Arial"/>
            </a:endParaRPr>
          </a:p>
          <a:p>
            <a:r>
              <a:rPr b="0" lang="en-GB" sz="2600" spc="-12" strike="noStrike">
                <a:solidFill>
                  <a:srgbClr val="24408e"/>
                </a:solidFill>
                <a:latin typeface="Seravek"/>
                <a:ea typeface="Seravek"/>
              </a:rPr>
              <a:t>      “</a:t>
            </a:r>
            <a:r>
              <a:rPr b="0" lang="en-GB" sz="2600" spc="-12" strike="noStrike">
                <a:solidFill>
                  <a:srgbClr val="24408e"/>
                </a:solidFill>
                <a:latin typeface="Seravek"/>
                <a:ea typeface="Seravek"/>
              </a:rPr>
              <a:t>All in whose nostrils was the </a:t>
            </a:r>
            <a:r>
              <a:rPr b="1" i="1" lang="en-GB" sz="2600" spc="-12" strike="noStrike">
                <a:solidFill>
                  <a:srgbClr val="24408e"/>
                </a:solidFill>
                <a:latin typeface="Seravek"/>
                <a:ea typeface="Seravek"/>
              </a:rPr>
              <a:t>breath</a:t>
            </a:r>
            <a:r>
              <a:rPr b="0" lang="en-GB" sz="2600" spc="-12" strike="noStrike">
                <a:solidFill>
                  <a:srgbClr val="24408e"/>
                </a:solidFill>
                <a:latin typeface="Seravek"/>
                <a:ea typeface="Seravek"/>
              </a:rPr>
              <a:t> of the </a:t>
            </a:r>
            <a:r>
              <a:rPr b="1" i="1" lang="en-GB" sz="2600" spc="-12" strike="noStrike">
                <a:solidFill>
                  <a:srgbClr val="24408e"/>
                </a:solidFill>
                <a:latin typeface="Seravek"/>
                <a:ea typeface="Seravek"/>
              </a:rPr>
              <a:t>spirit</a:t>
            </a:r>
            <a:r>
              <a:rPr b="0" lang="en-GB" sz="2600" spc="-12" strike="noStrike">
                <a:solidFill>
                  <a:srgbClr val="24408e"/>
                </a:solidFill>
                <a:latin typeface="Seravek"/>
                <a:ea typeface="Seravek"/>
              </a:rPr>
              <a:t> of life, all that was on the dry land, died.” Genesis 7:22</a:t>
            </a:r>
            <a:endParaRPr b="0" lang="en-US" sz="2600" spc="-1" strike="noStrike">
              <a:latin typeface="Arial"/>
            </a:endParaRPr>
          </a:p>
          <a:p>
            <a:r>
              <a:rPr b="0" lang="en-GB" sz="2600" spc="-12" strike="noStrike">
                <a:solidFill>
                  <a:srgbClr val="24408e"/>
                </a:solidFill>
                <a:latin typeface="Seravek"/>
                <a:ea typeface="Seravek"/>
              </a:rPr>
              <a:t>       “</a:t>
            </a:r>
            <a:r>
              <a:rPr b="0" lang="en-GB" sz="2600" spc="-12" strike="noStrike">
                <a:solidFill>
                  <a:srgbClr val="24408e"/>
                </a:solidFill>
                <a:latin typeface="Seravek"/>
                <a:ea typeface="Seravek"/>
              </a:rPr>
              <a:t>All the while my </a:t>
            </a:r>
            <a:r>
              <a:rPr b="1" i="1" lang="en-GB" sz="2600" spc="-12" strike="noStrike">
                <a:solidFill>
                  <a:srgbClr val="24408e"/>
                </a:solidFill>
                <a:latin typeface="Seravek"/>
                <a:ea typeface="Seravek"/>
              </a:rPr>
              <a:t>breath</a:t>
            </a:r>
            <a:r>
              <a:rPr b="0" lang="en-GB" sz="2600" spc="-12" strike="noStrike">
                <a:solidFill>
                  <a:srgbClr val="24408e"/>
                </a:solidFill>
                <a:latin typeface="Seravek"/>
                <a:ea typeface="Seravek"/>
              </a:rPr>
              <a:t> is in me, and the </a:t>
            </a:r>
            <a:r>
              <a:rPr b="1" i="1" lang="en-GB" sz="2600" spc="-12" strike="noStrike">
                <a:solidFill>
                  <a:srgbClr val="24408e"/>
                </a:solidFill>
                <a:latin typeface="Seravek"/>
                <a:ea typeface="Seravek"/>
              </a:rPr>
              <a:t>spirit</a:t>
            </a:r>
            <a:r>
              <a:rPr b="0" lang="en-GB" sz="2600" spc="-12" strike="noStrike">
                <a:solidFill>
                  <a:srgbClr val="24408e"/>
                </a:solidFill>
                <a:latin typeface="Seravek"/>
                <a:ea typeface="Seravek"/>
              </a:rPr>
              <a:t> of God is in my nostrils;”  </a:t>
            </a:r>
            <a:r>
              <a:rPr b="0" lang="en-GB" sz="2600" spc="-12" strike="noStrike">
                <a:solidFill>
                  <a:srgbClr val="24408e"/>
                </a:solidFill>
                <a:latin typeface="Seravek"/>
                <a:ea typeface="Seravek"/>
              </a:rPr>
              <a:t>Job 27:3 KJV </a:t>
            </a:r>
            <a:endParaRPr b="0" lang="en-US" sz="2600" spc="-1" strike="noStrike">
              <a:latin typeface="Arial"/>
            </a:endParaRPr>
          </a:p>
          <a:p>
            <a:r>
              <a:rPr b="0" lang="en-GB" sz="2600" spc="-12" strike="noStrike">
                <a:solidFill>
                  <a:srgbClr val="24408e"/>
                </a:solidFill>
                <a:latin typeface="Seravek"/>
                <a:ea typeface="Seravek"/>
              </a:rPr>
              <a:t>       “</a:t>
            </a:r>
            <a:r>
              <a:rPr b="0" lang="en-GB" sz="2600" spc="-12" strike="noStrike">
                <a:solidFill>
                  <a:srgbClr val="24408e"/>
                </a:solidFill>
                <a:latin typeface="Seravek"/>
                <a:ea typeface="Seravek"/>
              </a:rPr>
              <a:t>But there is a </a:t>
            </a:r>
            <a:r>
              <a:rPr b="1" i="1" lang="en-GB" sz="2600" spc="-12" strike="noStrike">
                <a:solidFill>
                  <a:srgbClr val="24408e"/>
                </a:solidFill>
                <a:latin typeface="Seravek"/>
                <a:ea typeface="Seravek"/>
              </a:rPr>
              <a:t>spirit</a:t>
            </a:r>
            <a:r>
              <a:rPr b="0" lang="en-GB" sz="2600" spc="-12" strike="noStrike">
                <a:solidFill>
                  <a:srgbClr val="24408e"/>
                </a:solidFill>
                <a:latin typeface="Seravek"/>
                <a:ea typeface="Seravek"/>
              </a:rPr>
              <a:t> in man, and the </a:t>
            </a:r>
            <a:r>
              <a:rPr b="1" i="1" lang="en-GB" sz="2600" spc="-12" strike="noStrike">
                <a:solidFill>
                  <a:srgbClr val="24408e"/>
                </a:solidFill>
                <a:latin typeface="Seravek"/>
                <a:ea typeface="Seravek"/>
              </a:rPr>
              <a:t>breath</a:t>
            </a:r>
            <a:r>
              <a:rPr b="0" lang="en-GB" sz="2600" spc="-12" strike="noStrike">
                <a:solidFill>
                  <a:srgbClr val="24408e"/>
                </a:solidFill>
                <a:latin typeface="Seravek"/>
                <a:ea typeface="Seravek"/>
              </a:rPr>
              <a:t> of the Almighty gives him understanding.” </a:t>
            </a:r>
            <a:r>
              <a:rPr b="0" lang="en-GB" sz="2600" spc="-12" strike="noStrike">
                <a:solidFill>
                  <a:srgbClr val="24408e"/>
                </a:solidFill>
                <a:latin typeface="Seravek"/>
                <a:ea typeface="Seravek"/>
              </a:rPr>
              <a:t> Job 32:8 </a:t>
            </a:r>
            <a:endParaRPr b="0" lang="en-US" sz="2600" spc="-1" strike="noStrike">
              <a:latin typeface="Arial"/>
            </a:endParaRPr>
          </a:p>
          <a:p>
            <a:r>
              <a:rPr b="0" lang="en-GB" sz="2600" spc="-12" strike="noStrike">
                <a:solidFill>
                  <a:srgbClr val="24408e"/>
                </a:solidFill>
                <a:latin typeface="Seravek"/>
                <a:ea typeface="Seravek"/>
              </a:rPr>
              <a:t>       “</a:t>
            </a:r>
            <a:r>
              <a:rPr b="0" lang="en-GB" sz="2600" spc="-12" strike="noStrike">
                <a:solidFill>
                  <a:srgbClr val="24408e"/>
                </a:solidFill>
                <a:latin typeface="Seravek"/>
                <a:ea typeface="Seravek"/>
              </a:rPr>
              <a:t>The </a:t>
            </a:r>
            <a:r>
              <a:rPr b="1" i="1" lang="en-GB" sz="2600" spc="-12" strike="noStrike">
                <a:solidFill>
                  <a:srgbClr val="24408e"/>
                </a:solidFill>
                <a:latin typeface="Seravek"/>
                <a:ea typeface="Seravek"/>
              </a:rPr>
              <a:t>Spirit</a:t>
            </a:r>
            <a:r>
              <a:rPr b="0" lang="en-GB" sz="2600" spc="-12" strike="noStrike">
                <a:solidFill>
                  <a:srgbClr val="24408e"/>
                </a:solidFill>
                <a:latin typeface="Seravek"/>
                <a:ea typeface="Seravek"/>
              </a:rPr>
              <a:t> of God has made me, and the </a:t>
            </a:r>
            <a:r>
              <a:rPr b="1" i="1" lang="en-GB" sz="2600" spc="-12" strike="noStrike">
                <a:solidFill>
                  <a:srgbClr val="24408e"/>
                </a:solidFill>
                <a:latin typeface="Seravek"/>
                <a:ea typeface="Seravek"/>
              </a:rPr>
              <a:t>breath</a:t>
            </a:r>
            <a:r>
              <a:rPr b="0" lang="en-GB" sz="2600" spc="-12" strike="noStrike">
                <a:solidFill>
                  <a:srgbClr val="24408e"/>
                </a:solidFill>
                <a:latin typeface="Seravek"/>
                <a:ea typeface="Seravek"/>
              </a:rPr>
              <a:t> of the Almighty gives me life.” </a:t>
            </a:r>
            <a:r>
              <a:rPr b="0" lang="en-GB" sz="2600" spc="-12" strike="noStrike">
                <a:solidFill>
                  <a:srgbClr val="24408e"/>
                </a:solidFill>
                <a:latin typeface="Seravek"/>
                <a:ea typeface="Seravek"/>
              </a:rPr>
              <a:t> Job 33:4 </a:t>
            </a:r>
            <a:endParaRPr b="0" lang="en-US" sz="2600" spc="-1" strike="noStrike">
              <a:latin typeface="Arial"/>
            </a:endParaRPr>
          </a:p>
          <a:p>
            <a:endParaRPr b="0" lang="en-US" sz="2600" spc="-1" strike="noStrike">
              <a:latin typeface="Arial"/>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sldImg"/>
          </p:nvPr>
        </p:nvSpPr>
        <p:spPr>
          <a:xfrm>
            <a:off x="533520" y="764280"/>
            <a:ext cx="6704640" cy="3771360"/>
          </a:xfrm>
          <a:prstGeom prst="rect">
            <a:avLst/>
          </a:prstGeom>
        </p:spPr>
      </p:sp>
      <p:sp>
        <p:nvSpPr>
          <p:cNvPr id="227" name="TextShape 2"/>
          <p:cNvSpPr txBox="1"/>
          <p:nvPr/>
        </p:nvSpPr>
        <p:spPr>
          <a:xfrm>
            <a:off x="457200" y="4777560"/>
            <a:ext cx="6858000" cy="4525920"/>
          </a:xfrm>
          <a:prstGeom prst="rect">
            <a:avLst/>
          </a:prstGeom>
          <a:noFill/>
          <a:ln w="0">
            <a:noFill/>
          </a:ln>
        </p:spPr>
        <p:txBody>
          <a:bodyPr lIns="0" rIns="0" tIns="0" bIns="0">
            <a:noAutofit/>
          </a:bodyPr>
          <a:p>
            <a:r>
              <a:rPr b="0" lang="en-US" sz="2000" spc="-1" strike="noStrike">
                <a:latin typeface="Arial"/>
              </a:rPr>
              <a:t>     </a:t>
            </a:r>
            <a:r>
              <a:rPr b="0" lang="en-US" sz="2800" spc="-1" strike="noStrike">
                <a:latin typeface="Seravek"/>
              </a:rPr>
              <a:t> </a:t>
            </a:r>
            <a:r>
              <a:rPr b="0" lang="en-US" sz="2800" spc="-1" strike="noStrike">
                <a:latin typeface="Seravek"/>
              </a:rPr>
              <a:t>A person is a living soul, made up of the </a:t>
            </a:r>
            <a:r>
              <a:rPr b="1" lang="en-US" sz="2800" spc="-1" strike="noStrike">
                <a:latin typeface="Seravek"/>
              </a:rPr>
              <a:t>dust of the ground</a:t>
            </a:r>
            <a:r>
              <a:rPr b="0" lang="en-US" sz="2800" spc="-1" strike="noStrike">
                <a:latin typeface="Seravek"/>
              </a:rPr>
              <a:t> </a:t>
            </a:r>
            <a:r>
              <a:rPr b="1" lang="en-US" sz="2800" spc="-1" strike="noStrike">
                <a:latin typeface="Seravek"/>
              </a:rPr>
              <a:t>+</a:t>
            </a:r>
            <a:r>
              <a:rPr b="0" lang="en-US" sz="2800" spc="-1" strike="noStrike">
                <a:latin typeface="Seravek"/>
              </a:rPr>
              <a:t> </a:t>
            </a:r>
            <a:r>
              <a:rPr b="1" lang="en-US" sz="2800" spc="-1" strike="noStrike">
                <a:latin typeface="Seravek"/>
              </a:rPr>
              <a:t>the breath of life</a:t>
            </a:r>
            <a:r>
              <a:rPr b="0" lang="en-US" sz="2800" spc="-1" strike="noStrike">
                <a:latin typeface="Seravek"/>
              </a:rPr>
              <a:t>. When the breath leaves the body, it returns to dust, and the state of that man is exactly what it was before the breath joined the body. Think of a box that is made of boards which are fastened together with nails. </a:t>
            </a:r>
            <a:endParaRPr b="0" lang="en-US" sz="2800" spc="-1" strike="noStrike">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PlaceHolder 1"/>
          <p:cNvSpPr>
            <a:spLocks noGrp="1"/>
          </p:cNvSpPr>
          <p:nvPr>
            <p:ph type="sldImg"/>
          </p:nvPr>
        </p:nvSpPr>
        <p:spPr>
          <a:xfrm>
            <a:off x="533520" y="764280"/>
            <a:ext cx="6704640" cy="3771360"/>
          </a:xfrm>
          <a:prstGeom prst="rect">
            <a:avLst/>
          </a:prstGeom>
        </p:spPr>
      </p:sp>
      <p:sp>
        <p:nvSpPr>
          <p:cNvPr id="229" name="PlaceHolder 2"/>
          <p:cNvSpPr>
            <a:spLocks noGrp="1"/>
          </p:cNvSpPr>
          <p:nvPr>
            <p:ph type="body"/>
          </p:nvPr>
        </p:nvSpPr>
        <p:spPr>
          <a:xfrm>
            <a:off x="457200" y="4777560"/>
            <a:ext cx="6858000" cy="479592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If you remove the nails, the box no longer exists. When the </a:t>
            </a:r>
            <a:r>
              <a:rPr b="0" i="1" lang="en-US" sz="2800" spc="-1" strike="noStrike">
                <a:latin typeface="Seravek"/>
                <a:ea typeface="Microsoft YaHei"/>
              </a:rPr>
              <a:t>breath</a:t>
            </a:r>
            <a:r>
              <a:rPr b="0" lang="en-US" sz="2800" spc="-1" strike="noStrike">
                <a:latin typeface="Seravek"/>
                <a:ea typeface="Microsoft YaHei"/>
              </a:rPr>
              <a:t> (which is the </a:t>
            </a:r>
            <a:r>
              <a:rPr b="0" i="1" lang="en-US" sz="2800" spc="-1" strike="noStrike">
                <a:latin typeface="Seravek"/>
                <a:ea typeface="Microsoft YaHei"/>
              </a:rPr>
              <a:t>spirit</a:t>
            </a:r>
            <a:r>
              <a:rPr b="0" lang="en-US" sz="2800" spc="-1" strike="noStrike">
                <a:latin typeface="Seravek"/>
                <a:ea typeface="Microsoft YaHei"/>
              </a:rPr>
              <a:t>, or </a:t>
            </a:r>
            <a:r>
              <a:rPr b="0" i="1" lang="en-US" sz="2800" spc="-1" strike="noStrike">
                <a:latin typeface="Seravek"/>
                <a:ea typeface="Microsoft YaHei"/>
              </a:rPr>
              <a:t>life</a:t>
            </a:r>
            <a:r>
              <a:rPr b="0" lang="en-US" sz="2800" spc="-1" strike="noStrike">
                <a:latin typeface="Seravek"/>
                <a:ea typeface="Microsoft YaHei"/>
              </a:rPr>
              <a:t> </a:t>
            </a:r>
            <a:r>
              <a:rPr b="0" i="1" lang="en-US" sz="2800" spc="-1" strike="noStrike">
                <a:latin typeface="Seravek"/>
                <a:ea typeface="Microsoft YaHei"/>
              </a:rPr>
              <a:t>force</a:t>
            </a:r>
            <a:r>
              <a:rPr b="0" lang="en-US" sz="2800" spc="-1" strike="noStrike">
                <a:latin typeface="Seravek"/>
                <a:ea typeface="Microsoft YaHei"/>
              </a:rPr>
              <a:t>)</a:t>
            </a:r>
            <a:r>
              <a:rPr b="0" lang="en-US" sz="2800" spc="-1" strike="noStrike">
                <a:latin typeface="Seravek"/>
              </a:rPr>
              <a:t> leaves the body, the person, or soul, ceases to exist. He is </a:t>
            </a:r>
            <a:r>
              <a:rPr b="1" lang="en-US" sz="2800" spc="-1" strike="noStrike">
                <a:latin typeface="Seravek"/>
              </a:rPr>
              <a:t>dead</a:t>
            </a:r>
            <a:r>
              <a:rPr b="0" lang="en-US" sz="2800" spc="-1" strike="noStrike">
                <a:latin typeface="Seravek"/>
              </a:rPr>
              <a:t>.</a:t>
            </a:r>
            <a:endParaRPr b="0" lang="en-US" sz="2800" spc="-1" strike="noStrike">
              <a:latin typeface="Arial"/>
            </a:endParaRPr>
          </a:p>
          <a:p>
            <a:r>
              <a:rPr b="0" lang="en-US" sz="2800" spc="-1" strike="noStrike">
                <a:latin typeface="Seravek"/>
                <a:ea typeface="Microsoft YaHei"/>
              </a:rPr>
              <a:t>      </a:t>
            </a:r>
            <a:r>
              <a:rPr b="0" lang="en-US" sz="2800" spc="-1" strike="noStrike">
                <a:latin typeface="Seravek"/>
                <a:ea typeface="Microsoft YaHei"/>
              </a:rPr>
              <a:t>It is the </a:t>
            </a:r>
            <a:r>
              <a:rPr b="0" i="1" lang="en-US" sz="2800" spc="-1" strike="noStrike">
                <a:latin typeface="Seravek"/>
                <a:ea typeface="Microsoft YaHei"/>
              </a:rPr>
              <a:t>breath</a:t>
            </a:r>
            <a:r>
              <a:rPr b="0" lang="en-US" sz="2800" spc="-1" strike="noStrike">
                <a:latin typeface="Seravek"/>
                <a:ea typeface="Microsoft YaHei"/>
              </a:rPr>
              <a:t> (the spirit, or life force) </a:t>
            </a:r>
            <a:r>
              <a:rPr b="1" lang="en-US" sz="2800" spc="-1" strike="noStrike">
                <a:latin typeface="Seravek"/>
                <a:ea typeface="Microsoft YaHei"/>
              </a:rPr>
              <a:t>NOT THE SOUL</a:t>
            </a:r>
            <a:r>
              <a:rPr b="0" lang="en-US" sz="2800" spc="-1" strike="noStrike">
                <a:latin typeface="Seravek"/>
                <a:ea typeface="Microsoft YaHei"/>
              </a:rPr>
              <a:t> </a:t>
            </a:r>
            <a:r>
              <a:rPr b="0" lang="en-US" sz="2800" spc="-1" strike="noStrike">
                <a:latin typeface="Seravek"/>
              </a:rPr>
              <a:t>which returns to God at death. At that point, the soul </a:t>
            </a:r>
            <a:r>
              <a:rPr b="1" lang="en-US" sz="2800" spc="-1" strike="noStrike">
                <a:latin typeface="Seravek"/>
              </a:rPr>
              <a:t>dies</a:t>
            </a:r>
            <a:r>
              <a:rPr b="0" lang="en-US" sz="2800" spc="-1" strike="noStrike">
                <a:latin typeface="Seravek"/>
              </a:rPr>
              <a:t>, and no longer exists, on earth, in heaven, hell, or anywhere else.</a:t>
            </a:r>
            <a:endParaRPr b="0" lang="en-US" sz="2800" spc="-1" strike="noStrike">
              <a:latin typeface="Arial"/>
            </a:endParaRPr>
          </a:p>
          <a:p>
            <a:r>
              <a:rPr b="0" lang="en-US" sz="2800" spc="-1" strike="noStrike">
                <a:latin typeface="Seravek"/>
              </a:rPr>
              <a:t>     </a:t>
            </a:r>
            <a:r>
              <a:rPr b="0" lang="en-US" sz="2800" spc="-1" strike="noStrike">
                <a:solidFill>
                  <a:srgbClr val="ff0000"/>
                </a:solidFill>
                <a:latin typeface="Seravek"/>
              </a:rPr>
              <a:t>How does the Bible describe this process?</a:t>
            </a:r>
            <a:endParaRPr b="0" lang="en-US" sz="2800" spc="-1" strike="noStrike">
              <a:latin typeface="Arial"/>
            </a:endParaRPr>
          </a:p>
          <a:p>
            <a:r>
              <a:rPr b="0" lang="en-US" sz="2800" spc="-1" strike="noStrike">
                <a:latin typeface="Seravek"/>
              </a:rPr>
              <a:t>        </a:t>
            </a:r>
            <a:r>
              <a:rPr b="0" lang="en-US" sz="2000" spc="-1" strike="noStrike">
                <a:latin typeface="Seravek"/>
              </a:rPr>
              <a:t> </a:t>
            </a:r>
            <a:endParaRPr b="0" lang="en-US" sz="2000" spc="-1" strike="noStrike">
              <a:latin typeface="Arial"/>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sldImg"/>
          </p:nvPr>
        </p:nvSpPr>
        <p:spPr>
          <a:xfrm>
            <a:off x="533520" y="764280"/>
            <a:ext cx="6704640" cy="3771360"/>
          </a:xfrm>
          <a:prstGeom prst="rect">
            <a:avLst/>
          </a:prstGeom>
        </p:spPr>
      </p:sp>
      <p:sp>
        <p:nvSpPr>
          <p:cNvPr id="231" name="PlaceHolder 2"/>
          <p:cNvSpPr>
            <a:spLocks noGrp="1"/>
          </p:cNvSpPr>
          <p:nvPr>
            <p:ph type="body"/>
          </p:nvPr>
        </p:nvSpPr>
        <p:spPr>
          <a:xfrm>
            <a:off x="685800" y="4777560"/>
            <a:ext cx="6858000" cy="4525920"/>
          </a:xfrm>
          <a:prstGeom prst="rect">
            <a:avLst/>
          </a:prstGeom>
        </p:spPr>
        <p:txBody>
          <a:bodyPr lIns="0" rIns="0" tIns="0" bIns="0">
            <a:noAutofit/>
          </a:bodyPr>
          <a:p>
            <a:r>
              <a:rPr b="1" lang="en-US" sz="2800" spc="-1" strike="noStrike">
                <a:solidFill>
                  <a:srgbClr val="3465a4"/>
                </a:solidFill>
                <a:latin typeface="Seravek"/>
                <a:ea typeface="Raleway"/>
              </a:rPr>
              <a:t>Ecclesiastes 12:7 </a:t>
            </a:r>
            <a:endParaRPr b="0" lang="en-US" sz="2800" spc="-1" strike="noStrike">
              <a:latin typeface="Arial"/>
            </a:endParaRPr>
          </a:p>
          <a:p>
            <a:pPr>
              <a:lnSpc>
                <a:spcPct val="100000"/>
              </a:lnSpc>
            </a:pPr>
            <a:r>
              <a:rPr b="1" lang="en-US" sz="2800" spc="-1" strike="noStrike">
                <a:solidFill>
                  <a:srgbClr val="3465a4"/>
                </a:solidFill>
                <a:latin typeface="Seravek"/>
                <a:ea typeface="Raleway"/>
              </a:rPr>
              <a:t>   </a:t>
            </a:r>
            <a:r>
              <a:rPr b="0" lang="en-US" sz="2800" spc="-1" strike="noStrike">
                <a:solidFill>
                  <a:srgbClr val="3465a4"/>
                </a:solidFill>
                <a:latin typeface="Seravek"/>
                <a:ea typeface="Raleway"/>
              </a:rPr>
              <a:t>Then the </a:t>
            </a:r>
            <a:r>
              <a:rPr b="1" lang="en-US" sz="2800" spc="-1" strike="noStrike">
                <a:solidFill>
                  <a:srgbClr val="3465a4"/>
                </a:solidFill>
                <a:latin typeface="Seravek"/>
                <a:ea typeface="Raleway"/>
              </a:rPr>
              <a:t>dust</a:t>
            </a:r>
            <a:r>
              <a:rPr b="0" lang="en-US" sz="2800" spc="-1" strike="noStrike">
                <a:solidFill>
                  <a:srgbClr val="3465a4"/>
                </a:solidFill>
                <a:latin typeface="Seravek"/>
                <a:ea typeface="Raleway"/>
              </a:rPr>
              <a:t> will return to the earth as it was, and the </a:t>
            </a:r>
            <a:r>
              <a:rPr b="1" lang="en-US" sz="2800" spc="-1" strike="noStrike">
                <a:solidFill>
                  <a:srgbClr val="3465a4"/>
                </a:solidFill>
                <a:latin typeface="Seravek"/>
                <a:ea typeface="Raleway"/>
              </a:rPr>
              <a:t>spirit</a:t>
            </a:r>
            <a:r>
              <a:rPr b="0" lang="en-US" sz="2800" spc="-1" strike="noStrike">
                <a:solidFill>
                  <a:srgbClr val="3465a4"/>
                </a:solidFill>
                <a:latin typeface="Seravek"/>
                <a:ea typeface="Raleway"/>
              </a:rPr>
              <a:t> will return to God who gave it.</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Psalm 146:4 KJV</a:t>
            </a:r>
            <a:r>
              <a:rPr b="1" lang="en-US" sz="2800" spc="-1" strike="noStrike">
                <a:solidFill>
                  <a:srgbClr val="3465a4"/>
                </a:solidFill>
                <a:latin typeface="Seravek"/>
                <a:ea typeface="Raleway"/>
              </a:rPr>
              <a:t> </a:t>
            </a:r>
            <a:endParaRPr b="0" lang="en-US" sz="2800" spc="-1" strike="noStrike">
              <a:latin typeface="Arial"/>
            </a:endParaRPr>
          </a:p>
          <a:p>
            <a:pPr>
              <a:lnSpc>
                <a:spcPct val="100000"/>
              </a:lnSpc>
            </a:pPr>
            <a:r>
              <a:rPr b="1" lang="en-US" sz="2800" spc="-1" strike="noStrike">
                <a:solidFill>
                  <a:srgbClr val="3465a4"/>
                </a:solidFill>
                <a:latin typeface="Seravek"/>
                <a:ea typeface="Raleway"/>
              </a:rPr>
              <a:t>   </a:t>
            </a:r>
            <a:r>
              <a:rPr b="0" lang="en-US" sz="2800" spc="-1" strike="noStrike">
                <a:solidFill>
                  <a:srgbClr val="3465a4"/>
                </a:solidFill>
                <a:latin typeface="Seravek"/>
                <a:ea typeface="Raleway"/>
              </a:rPr>
              <a:t>His </a:t>
            </a:r>
            <a:r>
              <a:rPr b="1" lang="en-US" sz="2800" spc="-1" strike="noStrike">
                <a:solidFill>
                  <a:srgbClr val="3465a4"/>
                </a:solidFill>
                <a:latin typeface="Seravek"/>
                <a:ea typeface="Raleway"/>
              </a:rPr>
              <a:t>breath</a:t>
            </a:r>
            <a:r>
              <a:rPr b="0" lang="en-US" sz="2800" spc="-1" strike="noStrike">
                <a:solidFill>
                  <a:srgbClr val="3465a4"/>
                </a:solidFill>
                <a:latin typeface="Seravek"/>
                <a:ea typeface="Raleway"/>
              </a:rPr>
              <a:t> goeth forth, he returneth to his </a:t>
            </a:r>
            <a:r>
              <a:rPr b="1" lang="en-US" sz="2800" spc="-1" strike="noStrike">
                <a:solidFill>
                  <a:srgbClr val="3465a4"/>
                </a:solidFill>
                <a:latin typeface="Seravek"/>
                <a:ea typeface="Raleway"/>
              </a:rPr>
              <a:t>earth</a:t>
            </a:r>
            <a:r>
              <a:rPr b="0" lang="en-US" sz="2800" spc="-1" strike="noStrike">
                <a:solidFill>
                  <a:srgbClr val="3465a4"/>
                </a:solidFill>
                <a:latin typeface="Seravek"/>
                <a:ea typeface="Raleway"/>
              </a:rPr>
              <a:t>; in that very day his thoughts </a:t>
            </a:r>
            <a:r>
              <a:rPr b="1" lang="en-US" sz="2800" spc="-1" strike="noStrike">
                <a:solidFill>
                  <a:srgbClr val="3465a4"/>
                </a:solidFill>
                <a:latin typeface="Seravek"/>
                <a:ea typeface="Raleway"/>
              </a:rPr>
              <a:t>perish</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endParaRPr b="0" lang="en-US" sz="2800" spc="-1" strike="noStrike">
              <a:latin typeface="Arial"/>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PlaceHolder 1"/>
          <p:cNvSpPr>
            <a:spLocks noGrp="1"/>
          </p:cNvSpPr>
          <p:nvPr>
            <p:ph type="sldImg"/>
          </p:nvPr>
        </p:nvSpPr>
        <p:spPr>
          <a:xfrm>
            <a:off x="533520" y="764280"/>
            <a:ext cx="6704640" cy="3771360"/>
          </a:xfrm>
          <a:prstGeom prst="rect">
            <a:avLst/>
          </a:prstGeom>
        </p:spPr>
      </p:sp>
      <p:sp>
        <p:nvSpPr>
          <p:cNvPr id="233" name="PlaceHolder 2"/>
          <p:cNvSpPr>
            <a:spLocks noGrp="1"/>
          </p:cNvSpPr>
          <p:nvPr>
            <p:ph type="body"/>
          </p:nvPr>
        </p:nvSpPr>
        <p:spPr>
          <a:xfrm>
            <a:off x="457200" y="4777560"/>
            <a:ext cx="6858000" cy="4940280"/>
          </a:xfrm>
          <a:prstGeom prst="rect">
            <a:avLst/>
          </a:prstGeom>
        </p:spPr>
        <p:txBody>
          <a:bodyPr lIns="0" rIns="0" tIns="0" bIns="0">
            <a:noAutofit/>
          </a:bodyPr>
          <a:p>
            <a:pPr>
              <a:lnSpc>
                <a:spcPct val="100000"/>
              </a:lnSpc>
            </a:pPr>
            <a:r>
              <a:rPr b="0" lang="en-US" sz="2800" spc="-1" strike="noStrike">
                <a:solidFill>
                  <a:srgbClr val="000000"/>
                </a:solidFill>
                <a:latin typeface="Seravek"/>
                <a:ea typeface="Raleway"/>
              </a:rPr>
              <a:t>   </a:t>
            </a:r>
            <a:r>
              <a:rPr b="0" lang="en-US" sz="2600" spc="-1" strike="noStrike">
                <a:solidFill>
                  <a:srgbClr val="000000"/>
                </a:solidFill>
                <a:latin typeface="Seravek"/>
                <a:ea typeface="Raleway"/>
              </a:rPr>
              <a:t>When </a:t>
            </a:r>
            <a:r>
              <a:rPr b="0" lang="en-US" sz="2600" spc="-1" strike="noStrike">
                <a:solidFill>
                  <a:srgbClr val="111111"/>
                </a:solidFill>
                <a:latin typeface="Seravek"/>
                <a:ea typeface="Raleway"/>
              </a:rPr>
              <a:t>Jesus died, He said, “Father, into Thy hands I commit My spirit”. After His resurrection, He said to Mary, </a:t>
            </a:r>
            <a:r>
              <a:rPr b="0" i="1" lang="en-US" sz="2600" spc="-1" strike="noStrike">
                <a:solidFill>
                  <a:srgbClr val="111111"/>
                </a:solidFill>
                <a:latin typeface="Seravek"/>
                <a:ea typeface="Raleway"/>
              </a:rPr>
              <a:t>“Do not cling to Me, for I have not yet ascended to My Father; but go to My brethren and say to them, ‘I am ascending to My Father and your Father, and to My God and your God.’ ”*</a:t>
            </a:r>
            <a:r>
              <a:rPr b="0" lang="en-US" sz="2600" spc="-1" strike="noStrike">
                <a:solidFill>
                  <a:srgbClr val="111111"/>
                </a:solidFill>
                <a:latin typeface="Seravek"/>
                <a:ea typeface="Raleway"/>
              </a:rPr>
              <a:t> This shows that although Jesus’ breath (spirit) returned to God at His death, He did not see His Father until after His resurrection. </a:t>
            </a:r>
            <a:endParaRPr b="0" lang="en-US" sz="2600" spc="-1" strike="noStrike">
              <a:latin typeface="Arial"/>
            </a:endParaRPr>
          </a:p>
          <a:p>
            <a:pPr>
              <a:lnSpc>
                <a:spcPct val="100000"/>
              </a:lnSpc>
            </a:pPr>
            <a:r>
              <a:rPr b="0" lang="en-US" sz="2600" spc="-1" strike="noStrike">
                <a:solidFill>
                  <a:srgbClr val="111111"/>
                </a:solidFill>
                <a:latin typeface="Seravek"/>
                <a:ea typeface="Raleway"/>
              </a:rPr>
              <a:t>   </a:t>
            </a:r>
            <a:r>
              <a:rPr b="0" lang="en-US" sz="2600" spc="-1" strike="noStrike">
                <a:solidFill>
                  <a:srgbClr val="ff0000"/>
                </a:solidFill>
                <a:latin typeface="Seravek"/>
                <a:ea typeface="Raleway"/>
              </a:rPr>
              <a:t>How does the Bible describe death?</a:t>
            </a:r>
            <a:endParaRPr b="0" lang="en-US" sz="2600" spc="-1" strike="noStrike">
              <a:latin typeface="Arial"/>
            </a:endParaRPr>
          </a:p>
          <a:p>
            <a:pPr>
              <a:lnSpc>
                <a:spcPct val="100000"/>
              </a:lnSpc>
            </a:pPr>
            <a:r>
              <a:rPr b="0" lang="en-US" sz="2800" spc="-1" strike="noStrike">
                <a:solidFill>
                  <a:srgbClr val="ff0000"/>
                </a:solidFill>
                <a:latin typeface="Seravek"/>
                <a:ea typeface="Raleway"/>
              </a:rPr>
              <a:t> </a:t>
            </a:r>
            <a:r>
              <a:rPr b="0" i="1" lang="en-US" sz="1800" spc="-1" strike="noStrike">
                <a:solidFill>
                  <a:srgbClr val="1c1c1c"/>
                </a:solidFill>
                <a:latin typeface="Seravek"/>
                <a:ea typeface="Raleway"/>
              </a:rPr>
              <a:t>  </a:t>
            </a:r>
            <a:r>
              <a:rPr b="0" i="1" lang="en-US" sz="1800" spc="-1" strike="noStrike">
                <a:solidFill>
                  <a:srgbClr val="1c1c1c"/>
                </a:solidFill>
                <a:latin typeface="Seravek"/>
                <a:ea typeface="Raleway"/>
              </a:rPr>
              <a:t>*John 20:17</a:t>
            </a:r>
            <a:endParaRPr b="0" lang="en-US" sz="1800" spc="-1" strike="noStrike">
              <a:latin typeface="Arial"/>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sldImg"/>
          </p:nvPr>
        </p:nvSpPr>
        <p:spPr>
          <a:xfrm>
            <a:off x="533520" y="764280"/>
            <a:ext cx="6704640" cy="3771360"/>
          </a:xfrm>
          <a:prstGeom prst="rect">
            <a:avLst/>
          </a:prstGeom>
        </p:spPr>
      </p:sp>
      <p:sp>
        <p:nvSpPr>
          <p:cNvPr id="235" name="PlaceHolder 2"/>
          <p:cNvSpPr>
            <a:spLocks noGrp="1"/>
          </p:cNvSpPr>
          <p:nvPr>
            <p:ph type="body"/>
          </p:nvPr>
        </p:nvSpPr>
        <p:spPr>
          <a:xfrm>
            <a:off x="336600" y="4777560"/>
            <a:ext cx="7086600" cy="4525920"/>
          </a:xfrm>
          <a:prstGeom prst="rect">
            <a:avLst/>
          </a:prstGeom>
        </p:spPr>
        <p:txBody>
          <a:bodyPr lIns="0" rIns="0" tIns="0" bIns="0">
            <a:noAutofit/>
          </a:bodyPr>
          <a:p>
            <a:pPr marL="216000" indent="-216000" algn="just"/>
            <a:r>
              <a:rPr b="1" lang="en-US" sz="2800" spc="-1" strike="noStrike">
                <a:solidFill>
                  <a:srgbClr val="3465a4"/>
                </a:solidFill>
                <a:latin typeface="Seravek"/>
                <a:ea typeface="Raleway"/>
              </a:rPr>
              <a:t>   </a:t>
            </a:r>
            <a:r>
              <a:rPr b="1" lang="en-US" sz="2800" spc="-1" strike="noStrike">
                <a:solidFill>
                  <a:srgbClr val="3465a4"/>
                </a:solidFill>
                <a:latin typeface="Seravek"/>
                <a:ea typeface="Raleway"/>
              </a:rPr>
              <a:t>Job 14:10-12</a:t>
            </a:r>
            <a:endParaRPr b="0" lang="en-US" sz="2800" spc="-1" strike="noStrike">
              <a:latin typeface="Arial"/>
            </a:endParaRPr>
          </a:p>
          <a:p>
            <a:r>
              <a:rPr b="1" lang="en-US" sz="2800" spc="-1" strike="noStrike">
                <a:solidFill>
                  <a:srgbClr val="3465a4"/>
                </a:solidFill>
                <a:latin typeface="Seravek"/>
                <a:ea typeface="Raleway"/>
              </a:rPr>
              <a:t> </a:t>
            </a: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But man dies and is laid away; indeed he breathes his last, and where is he? (11) As water disappears from the sea, and a river becomes parched and dries up, (12) So man lies down and does not rise. Till the heavens are no more, they will not awake nor be roused from their </a:t>
            </a:r>
            <a:r>
              <a:rPr b="1" lang="en-US" sz="2800" spc="-1" strike="noStrike">
                <a:solidFill>
                  <a:srgbClr val="3465a4"/>
                </a:solidFill>
                <a:latin typeface="Seravek"/>
                <a:ea typeface="Raleway"/>
              </a:rPr>
              <a:t>sleep</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sldImg"/>
          </p:nvPr>
        </p:nvSpPr>
        <p:spPr>
          <a:xfrm>
            <a:off x="533520" y="764280"/>
            <a:ext cx="6704640" cy="3771360"/>
          </a:xfrm>
          <a:prstGeom prst="rect">
            <a:avLst/>
          </a:prstGeom>
        </p:spPr>
      </p:sp>
      <p:sp>
        <p:nvSpPr>
          <p:cNvPr id="237"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lang="en-GB" sz="2800" spc="-12" strike="noStrike">
                <a:solidFill>
                  <a:srgbClr val="3465a4"/>
                </a:solidFill>
                <a:latin typeface="Seravek"/>
                <a:ea typeface="ITC Souvenir Demi"/>
              </a:rPr>
              <a:t>   </a:t>
            </a:r>
            <a:r>
              <a:rPr b="1" lang="en-GB" sz="2800" spc="-12" strike="noStrike">
                <a:solidFill>
                  <a:srgbClr val="3465a4"/>
                </a:solidFill>
                <a:latin typeface="Seravek"/>
                <a:ea typeface="ITC Souvenir Demi"/>
              </a:rPr>
              <a:t>1 Kings 11:43 KJV </a:t>
            </a:r>
            <a:r>
              <a:rPr b="0" lang="en-US" sz="2800" spc="-1" strike="noStrike">
                <a:solidFill>
                  <a:srgbClr val="3465a4"/>
                </a:solidFill>
                <a:latin typeface="Seravek"/>
                <a:ea typeface="Raleway"/>
              </a:rPr>
              <a:t>And Solomon </a:t>
            </a:r>
            <a:r>
              <a:rPr b="1" lang="en-US" sz="2800" spc="-1" strike="noStrike">
                <a:solidFill>
                  <a:srgbClr val="3465a4"/>
                </a:solidFill>
                <a:latin typeface="Seravek"/>
                <a:ea typeface="Raleway"/>
              </a:rPr>
              <a:t>slept</a:t>
            </a:r>
            <a:r>
              <a:rPr b="0" lang="en-US" sz="2800" spc="-1" strike="noStrike">
                <a:solidFill>
                  <a:srgbClr val="3465a4"/>
                </a:solidFill>
                <a:latin typeface="Seravek"/>
                <a:ea typeface="Raleway"/>
              </a:rPr>
              <a:t> with his fathers, and was buried in the city of David his father:</a:t>
            </a: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   </a:t>
            </a:r>
            <a:r>
              <a:rPr b="1" lang="en-GB" sz="2800" spc="-1" strike="noStrike">
                <a:solidFill>
                  <a:srgbClr val="3465a4"/>
                </a:solidFill>
                <a:latin typeface="Seravek"/>
                <a:ea typeface="ITC Souvenir Demi"/>
              </a:rPr>
              <a:t>Psalm 13:3 </a:t>
            </a:r>
            <a:r>
              <a:rPr b="0" lang="en-US" sz="2800" spc="-1" strike="noStrike">
                <a:solidFill>
                  <a:srgbClr val="3465a4"/>
                </a:solidFill>
                <a:latin typeface="Seravek"/>
                <a:ea typeface="Raleway"/>
              </a:rPr>
              <a:t>Consider and hear me, O Lord my God; enlighten my eyes, lest I </a:t>
            </a:r>
            <a:r>
              <a:rPr b="1" lang="en-US" sz="2800" spc="-1" strike="noStrike">
                <a:solidFill>
                  <a:srgbClr val="3465a4"/>
                </a:solidFill>
                <a:latin typeface="Seravek"/>
                <a:ea typeface="Raleway"/>
              </a:rPr>
              <a:t>sleep</a:t>
            </a:r>
            <a:r>
              <a:rPr b="0" lang="en-US" sz="2800" spc="-1" strike="noStrike">
                <a:solidFill>
                  <a:srgbClr val="3465a4"/>
                </a:solidFill>
                <a:latin typeface="Seravek"/>
                <a:ea typeface="Raleway"/>
              </a:rPr>
              <a:t> the </a:t>
            </a:r>
            <a:r>
              <a:rPr b="1" lang="en-US" sz="2800" spc="-1" strike="noStrike">
                <a:solidFill>
                  <a:srgbClr val="3465a4"/>
                </a:solidFill>
                <a:latin typeface="Seravek"/>
                <a:ea typeface="Raleway"/>
              </a:rPr>
              <a:t>sleep</a:t>
            </a:r>
            <a:r>
              <a:rPr b="0" lang="en-US" sz="2800" spc="-1" strike="noStrike">
                <a:solidFill>
                  <a:srgbClr val="3465a4"/>
                </a:solidFill>
                <a:latin typeface="Seravek"/>
                <a:ea typeface="Raleway"/>
              </a:rPr>
              <a:t> of </a:t>
            </a:r>
            <a:r>
              <a:rPr b="1" lang="en-US" sz="2800" spc="-1" strike="noStrike">
                <a:solidFill>
                  <a:srgbClr val="3465a4"/>
                </a:solidFill>
                <a:latin typeface="Seravek"/>
                <a:ea typeface="Raleway"/>
              </a:rPr>
              <a:t>death</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PlaceHolder 1"/>
          <p:cNvSpPr>
            <a:spLocks noGrp="1"/>
          </p:cNvSpPr>
          <p:nvPr>
            <p:ph type="sldImg"/>
          </p:nvPr>
        </p:nvSpPr>
        <p:spPr>
          <a:xfrm>
            <a:off x="533520" y="764280"/>
            <a:ext cx="6704640" cy="3771360"/>
          </a:xfrm>
          <a:prstGeom prst="rect">
            <a:avLst/>
          </a:prstGeom>
        </p:spPr>
      </p:sp>
      <p:sp>
        <p:nvSpPr>
          <p:cNvPr id="239" name="PlaceHolder 2"/>
          <p:cNvSpPr>
            <a:spLocks noGrp="1"/>
          </p:cNvSpPr>
          <p:nvPr>
            <p:ph type="body"/>
          </p:nvPr>
        </p:nvSpPr>
        <p:spPr>
          <a:xfrm>
            <a:off x="349200" y="4777560"/>
            <a:ext cx="7194600" cy="9068040"/>
          </a:xfrm>
          <a:prstGeom prst="rect">
            <a:avLst/>
          </a:prstGeom>
        </p:spPr>
        <p:txBody>
          <a:bodyPr lIns="0" rIns="0" tIns="0" bIns="0">
            <a:noAutofit/>
          </a:bodyPr>
          <a:p>
            <a:r>
              <a:rPr b="0" lang="en-US" sz="2400" spc="-1" strike="noStrike">
                <a:latin typeface="Seravek"/>
              </a:rPr>
              <a:t>      </a:t>
            </a:r>
            <a:r>
              <a:rPr b="0" lang="en-US" sz="2400" spc="-1" strike="noStrike">
                <a:latin typeface="Seravek"/>
              </a:rPr>
              <a:t>When Jairus</a:t>
            </a:r>
            <a:r>
              <a:rPr b="0" lang="en-US" sz="2400" spc="-1" strike="noStrike">
                <a:latin typeface="Seravek"/>
                <a:ea typeface="Arial"/>
              </a:rPr>
              <a:t>'</a:t>
            </a:r>
            <a:r>
              <a:rPr b="0" lang="en-US" sz="2400" spc="-1" strike="noStrike">
                <a:latin typeface="Seravek"/>
              </a:rPr>
              <a:t> daughter died, Jesus said, </a:t>
            </a:r>
            <a:r>
              <a:rPr b="0" i="1" lang="en-US" sz="2400" spc="-1" strike="noStrike">
                <a:latin typeface="Seravek"/>
              </a:rPr>
              <a:t>“Why make this commotion and weep? The child is not dead, but sleeping</a:t>
            </a:r>
            <a:r>
              <a:rPr b="0" i="1" lang="en-US" sz="2400" spc="-1" strike="noStrike">
                <a:latin typeface="Seravek"/>
                <a:ea typeface="Arial"/>
              </a:rPr>
              <a:t>."*</a:t>
            </a:r>
            <a:r>
              <a:rPr b="0" lang="en-US" sz="2400" spc="-1" strike="noStrike">
                <a:latin typeface="Seravek"/>
                <a:ea typeface="Arial"/>
              </a:rPr>
              <a:t> He raised her back to life. </a:t>
            </a:r>
            <a:endParaRPr b="0" lang="en-US" sz="2400" spc="-1" strike="noStrike">
              <a:latin typeface="Arial"/>
            </a:endParaRPr>
          </a:p>
          <a:p>
            <a:r>
              <a:rPr b="0" lang="en-US" sz="2400" spc="-1" strike="noStrike">
                <a:latin typeface="Seravek"/>
                <a:ea typeface="Arial"/>
              </a:rPr>
              <a:t>      </a:t>
            </a:r>
            <a:r>
              <a:rPr b="0" lang="en-US" sz="2400" spc="-1" strike="noStrike">
                <a:latin typeface="Seravek"/>
                <a:ea typeface="Arial"/>
              </a:rPr>
              <a:t>When Lazarus died, Jesus said to His disciples, </a:t>
            </a:r>
            <a:r>
              <a:rPr b="0" i="1" lang="en-US" sz="2400" spc="-1" strike="noStrike">
                <a:latin typeface="Seravek"/>
                <a:ea typeface="Arial"/>
              </a:rPr>
              <a:t>“Our friend Lazarus sleeps, but I go that I may wake him up.“</a:t>
            </a:r>
            <a:r>
              <a:rPr b="0" lang="en-US" sz="2400" spc="-1" strike="noStrike">
                <a:latin typeface="Seravek"/>
                <a:ea typeface="Arial"/>
              </a:rPr>
              <a:t> They misunderstood Him, so </a:t>
            </a:r>
            <a:r>
              <a:rPr b="0" i="1" lang="en-US" sz="2400" spc="-1" strike="noStrike">
                <a:latin typeface="Seravek"/>
                <a:ea typeface="Arial"/>
              </a:rPr>
              <a:t>“...Jesus said to them plainly, ‘Lazarus is dead‘.“**</a:t>
            </a:r>
            <a:r>
              <a:rPr b="0" lang="en-US" sz="2400" spc="-1" strike="noStrike">
                <a:latin typeface="Seravek"/>
                <a:ea typeface="Arial"/>
              </a:rPr>
              <a:t> Jesus raised him back to life. Lazarus had been dead four days. Neither he nor Jairus’ daughter had anything to say concerning their experience in death. Sleep is a good illustration of death. When we are asleep, we aren’t aware of</a:t>
            </a:r>
            <a:r>
              <a:rPr b="0" lang="en-US" sz="2400" spc="-1" strike="noStrike">
                <a:latin typeface="Seravek"/>
                <a:ea typeface="Arial"/>
              </a:rPr>
              <a:t> what is going on around us.  </a:t>
            </a:r>
            <a:endParaRPr b="0" lang="en-US" sz="2400" spc="-1" strike="noStrike">
              <a:latin typeface="Arial"/>
            </a:endParaRPr>
          </a:p>
          <a:p>
            <a:r>
              <a:rPr b="0" lang="en-US" sz="2400" spc="-1" strike="noStrike">
                <a:latin typeface="Seravek"/>
                <a:ea typeface="Arial"/>
              </a:rPr>
              <a:t>      </a:t>
            </a:r>
            <a:r>
              <a:rPr b="0" lang="en-US" sz="2400" spc="-1" strike="noStrike">
                <a:solidFill>
                  <a:srgbClr val="ff0000"/>
                </a:solidFill>
                <a:latin typeface="Seravek"/>
                <a:ea typeface="Arial"/>
              </a:rPr>
              <a:t>Can the dead see us or know what we are doing?  </a:t>
            </a:r>
            <a:endParaRPr b="0" lang="en-US" sz="2400" spc="-1" strike="noStrike">
              <a:latin typeface="Arial"/>
            </a:endParaRPr>
          </a:p>
          <a:p>
            <a:r>
              <a:rPr b="0" i="1" lang="en-US" sz="1800" spc="-1" strike="noStrike">
                <a:latin typeface="Arial"/>
                <a:ea typeface="Arial"/>
              </a:rPr>
              <a:t>      </a:t>
            </a:r>
            <a:r>
              <a:rPr b="0" i="1" lang="en-US" sz="1800" spc="-1" strike="noStrike">
                <a:latin typeface="Arial"/>
                <a:ea typeface="Arial"/>
              </a:rPr>
              <a:t>*Mark 5:39; **John 11:11,14</a:t>
            </a:r>
            <a:endParaRPr b="0" lang="en-US" sz="1800" spc="-1" strike="noStrike">
              <a:latin typeface="Arial"/>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PlaceHolder 1"/>
          <p:cNvSpPr>
            <a:spLocks noGrp="1"/>
          </p:cNvSpPr>
          <p:nvPr>
            <p:ph type="sldImg"/>
          </p:nvPr>
        </p:nvSpPr>
        <p:spPr>
          <a:xfrm>
            <a:off x="533520" y="764280"/>
            <a:ext cx="6704640" cy="3771360"/>
          </a:xfrm>
          <a:prstGeom prst="rect">
            <a:avLst/>
          </a:prstGeom>
        </p:spPr>
      </p:sp>
      <p:sp>
        <p:nvSpPr>
          <p:cNvPr id="241" name="PlaceHolder 2"/>
          <p:cNvSpPr>
            <a:spLocks noGrp="1"/>
          </p:cNvSpPr>
          <p:nvPr>
            <p:ph type="body"/>
          </p:nvPr>
        </p:nvSpPr>
        <p:spPr>
          <a:xfrm>
            <a:off x="457200" y="4777560"/>
            <a:ext cx="6858000" cy="5667840"/>
          </a:xfrm>
          <a:prstGeom prst="rect">
            <a:avLst/>
          </a:prstGeom>
        </p:spPr>
        <p:txBody>
          <a:bodyPr lIns="0" rIns="0" tIns="0" bIns="0">
            <a:noAutofit/>
          </a:bodyPr>
          <a:p>
            <a:pPr>
              <a:lnSpc>
                <a:spcPct val="100000"/>
              </a:lnSpc>
            </a:pPr>
            <a:r>
              <a:rPr b="1" lang="en-GB" sz="2800" spc="-12" strike="noStrike">
                <a:solidFill>
                  <a:srgbClr val="3465a4"/>
                </a:solidFill>
                <a:latin typeface="Seravek"/>
                <a:ea typeface="ITC Souvenir Demi"/>
              </a:rPr>
              <a:t>Ecclesiastes 9:5,6 </a:t>
            </a:r>
            <a:endParaRPr b="0" lang="en-US" sz="2800" spc="-1" strike="noStrike">
              <a:latin typeface="Arial"/>
            </a:endParaRPr>
          </a:p>
          <a:p>
            <a:pPr>
              <a:lnSpc>
                <a:spcPct val="100000"/>
              </a:lnSpc>
            </a:pPr>
            <a:r>
              <a:rPr b="1" lang="en-GB" sz="2800" spc="-12" strike="noStrike">
                <a:solidFill>
                  <a:srgbClr val="3465a4"/>
                </a:solidFill>
                <a:latin typeface="Seravek"/>
                <a:ea typeface="ITC Souvenir Demi"/>
              </a:rPr>
              <a:t>   </a:t>
            </a:r>
            <a:r>
              <a:rPr b="0" lang="en-US" sz="2800" spc="-1" strike="noStrike">
                <a:solidFill>
                  <a:srgbClr val="3465a4"/>
                </a:solidFill>
                <a:latin typeface="Seravek"/>
                <a:ea typeface="Raleway"/>
              </a:rPr>
              <a:t>For the living know that they will die; but the dead know </a:t>
            </a:r>
            <a:r>
              <a:rPr b="1" lang="en-US" sz="2800" spc="-1" strike="noStrike">
                <a:solidFill>
                  <a:srgbClr val="3465a4"/>
                </a:solidFill>
                <a:latin typeface="Seravek"/>
                <a:ea typeface="Raleway"/>
              </a:rPr>
              <a:t>nothing</a:t>
            </a:r>
            <a:r>
              <a:rPr b="0" lang="en-US" sz="2800" spc="-1" strike="noStrike">
                <a:solidFill>
                  <a:srgbClr val="3465a4"/>
                </a:solidFill>
                <a:latin typeface="Seravek"/>
                <a:ea typeface="Raleway"/>
              </a:rPr>
              <a:t>, and they have no more reward, for the memory of them is forgotten. Also their love, their hatred, and their envy have now </a:t>
            </a:r>
            <a:r>
              <a:rPr b="1" lang="en-US" sz="2800" spc="-1" strike="noStrike">
                <a:solidFill>
                  <a:srgbClr val="3465a4"/>
                </a:solidFill>
                <a:latin typeface="Seravek"/>
                <a:ea typeface="Raleway"/>
              </a:rPr>
              <a:t>perished</a:t>
            </a:r>
            <a:r>
              <a:rPr b="0" lang="en-US" sz="2800" spc="-1" strike="noStrike">
                <a:solidFill>
                  <a:srgbClr val="3465a4"/>
                </a:solidFill>
                <a:latin typeface="Seravek"/>
                <a:ea typeface="Raleway"/>
              </a:rPr>
              <a:t>; nevermore will they have a share in anything done under the sun.</a:t>
            </a: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Job 14:21 </a:t>
            </a:r>
            <a:endParaRPr b="0" lang="en-US" sz="2800" spc="-1" strike="noStrike">
              <a:latin typeface="Arial"/>
            </a:endParaRPr>
          </a:p>
          <a:p>
            <a:pPr>
              <a:lnSpc>
                <a:spcPct val="100000"/>
              </a:lnSpc>
            </a:pPr>
            <a:r>
              <a:rPr b="0" lang="en-GB" sz="2800" spc="-1" strike="noStrike">
                <a:solidFill>
                  <a:srgbClr val="3465a4"/>
                </a:solidFill>
                <a:latin typeface="Seravek"/>
                <a:ea typeface="ITC Souvenir Demi"/>
              </a:rPr>
              <a:t>   </a:t>
            </a:r>
            <a:r>
              <a:rPr b="0" lang="en-US" sz="2800" spc="-1" strike="noStrike">
                <a:solidFill>
                  <a:srgbClr val="3465a4"/>
                </a:solidFill>
                <a:latin typeface="Seravek"/>
                <a:ea typeface="Raleway"/>
              </a:rPr>
              <a:t>His sons come to honor, and he does </a:t>
            </a:r>
            <a:r>
              <a:rPr b="1" lang="en-US" sz="2800" spc="-1" strike="noStrike">
                <a:solidFill>
                  <a:srgbClr val="3465a4"/>
                </a:solidFill>
                <a:latin typeface="Seravek"/>
                <a:ea typeface="Raleway"/>
              </a:rPr>
              <a:t>not</a:t>
            </a:r>
            <a:r>
              <a:rPr b="0" lang="en-US" sz="2800" spc="-1" strike="noStrike">
                <a:solidFill>
                  <a:srgbClr val="3465a4"/>
                </a:solidFill>
                <a:latin typeface="Seravek"/>
                <a:ea typeface="Raleway"/>
              </a:rPr>
              <a:t> know it; They are brought low, and he does </a:t>
            </a:r>
            <a:r>
              <a:rPr b="1" lang="en-US" sz="2800" spc="-1" strike="noStrike">
                <a:solidFill>
                  <a:srgbClr val="3465a4"/>
                </a:solidFill>
                <a:latin typeface="Seravek"/>
                <a:ea typeface="Raleway"/>
              </a:rPr>
              <a:t>not</a:t>
            </a:r>
            <a:r>
              <a:rPr b="0" lang="en-US" sz="2800" spc="-1" strike="noStrike">
                <a:solidFill>
                  <a:srgbClr val="3465a4"/>
                </a:solidFill>
                <a:latin typeface="Seravek"/>
                <a:ea typeface="Raleway"/>
              </a:rPr>
              <a:t> perceive it.</a:t>
            </a:r>
            <a:endParaRPr b="0" lang="en-US" sz="2800" spc="-1" strike="noStrike">
              <a:latin typeface="Arial"/>
            </a:endParaRPr>
          </a:p>
          <a:p>
            <a:pPr>
              <a:lnSpc>
                <a:spcPct val="100000"/>
              </a:lnSpc>
            </a:pP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2" name="PlaceHolder 1"/>
          <p:cNvSpPr>
            <a:spLocks noGrp="1"/>
          </p:cNvSpPr>
          <p:nvPr>
            <p:ph type="sldImg"/>
          </p:nvPr>
        </p:nvSpPr>
        <p:spPr>
          <a:xfrm>
            <a:off x="533520" y="764280"/>
            <a:ext cx="6704640" cy="3771360"/>
          </a:xfrm>
          <a:prstGeom prst="rect">
            <a:avLst/>
          </a:prstGeom>
        </p:spPr>
      </p:sp>
      <p:sp>
        <p:nvSpPr>
          <p:cNvPr id="243"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ea typeface="Microsoft YaHei"/>
              </a:rPr>
              <a:t>     </a:t>
            </a:r>
            <a:r>
              <a:rPr b="0" lang="en-US" sz="2800" spc="-1" strike="noStrike">
                <a:latin typeface="Seravek"/>
                <a:ea typeface="Microsoft YaHei"/>
              </a:rPr>
              <a:t> </a:t>
            </a:r>
            <a:r>
              <a:rPr b="0" lang="en-US" sz="2800" spc="-1" strike="noStrike">
                <a:latin typeface="Seravek"/>
                <a:ea typeface="Microsoft YaHei"/>
              </a:rPr>
              <a:t>The dead are asleep. Like Lazarus, who spent four days in the grave, t</a:t>
            </a:r>
            <a:r>
              <a:rPr b="0" lang="en-US" sz="2800" spc="-1" strike="noStrike">
                <a:latin typeface="Seravek"/>
              </a:rPr>
              <a:t>hey have no awareness of what is happening around them. </a:t>
            </a:r>
            <a:endParaRPr b="0" lang="en-US" sz="2800" spc="-1" strike="noStrike">
              <a:latin typeface="Arial"/>
            </a:endParaRPr>
          </a:p>
          <a:p>
            <a:r>
              <a:rPr b="0" lang="en-US" sz="2800" spc="-1" strike="noStrike">
                <a:latin typeface="Seravek"/>
              </a:rPr>
              <a:t>      </a:t>
            </a:r>
            <a:r>
              <a:rPr b="0" lang="en-US" sz="2800" spc="-1" strike="noStrike">
                <a:solidFill>
                  <a:srgbClr val="ff0000"/>
                </a:solidFill>
                <a:latin typeface="Seravek"/>
              </a:rPr>
              <a:t>Some people thing they are in heaven praising the Lord. What does the Bible say about this?</a:t>
            </a:r>
            <a:endParaRPr b="0" lang="en-US" sz="2800" spc="-1" strike="noStrike">
              <a:latin typeface="Arial"/>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4" name="PlaceHolder 1"/>
          <p:cNvSpPr>
            <a:spLocks noGrp="1"/>
          </p:cNvSpPr>
          <p:nvPr>
            <p:ph type="sldImg"/>
          </p:nvPr>
        </p:nvSpPr>
        <p:spPr>
          <a:xfrm>
            <a:off x="533520" y="764280"/>
            <a:ext cx="6704640" cy="3771360"/>
          </a:xfrm>
          <a:prstGeom prst="rect">
            <a:avLst/>
          </a:prstGeom>
        </p:spPr>
      </p:sp>
      <p:sp>
        <p:nvSpPr>
          <p:cNvPr id="245" name="PlaceHolder 2"/>
          <p:cNvSpPr>
            <a:spLocks noGrp="1"/>
          </p:cNvSpPr>
          <p:nvPr>
            <p:ph type="body"/>
          </p:nvPr>
        </p:nvSpPr>
        <p:spPr>
          <a:xfrm>
            <a:off x="541800" y="4777560"/>
            <a:ext cx="6629400" cy="452592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Psalm 115:17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 dead do </a:t>
            </a:r>
            <a:r>
              <a:rPr b="1" lang="en-US" sz="2800" spc="-1" strike="noStrike">
                <a:solidFill>
                  <a:srgbClr val="3465a4"/>
                </a:solidFill>
                <a:latin typeface="Seravek"/>
                <a:ea typeface="Raleway"/>
              </a:rPr>
              <a:t>not</a:t>
            </a:r>
            <a:r>
              <a:rPr b="0" lang="en-US" sz="2800" spc="-1" strike="noStrike">
                <a:solidFill>
                  <a:srgbClr val="3465a4"/>
                </a:solidFill>
                <a:latin typeface="Seravek"/>
                <a:ea typeface="Raleway"/>
              </a:rPr>
              <a:t> praise the Lord, nor any who go down into </a:t>
            </a:r>
            <a:r>
              <a:rPr b="1" lang="en-US" sz="2800" spc="-1" strike="noStrike">
                <a:solidFill>
                  <a:srgbClr val="3465a4"/>
                </a:solidFill>
                <a:latin typeface="Seravek"/>
                <a:ea typeface="Raleway"/>
              </a:rPr>
              <a:t>silence</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Psalm 146:4</a:t>
            </a:r>
            <a:endParaRPr b="0" lang="en-US" sz="2800" spc="-1" strike="noStrike">
              <a:latin typeface="Arial"/>
            </a:endParaRPr>
          </a:p>
          <a:p>
            <a:pPr>
              <a:lnSpc>
                <a:spcPct val="100000"/>
              </a:lnSpc>
            </a:pPr>
            <a:r>
              <a:rPr b="0" lang="en-GB" sz="2800" spc="-1" strike="noStrike">
                <a:solidFill>
                  <a:srgbClr val="3465a4"/>
                </a:solidFill>
                <a:latin typeface="Seravek"/>
                <a:ea typeface="ITC Souvenir Demi"/>
              </a:rPr>
              <a:t>   </a:t>
            </a:r>
            <a:r>
              <a:rPr b="0" lang="en-US" sz="2800" spc="-1" strike="noStrike">
                <a:solidFill>
                  <a:srgbClr val="3465a4"/>
                </a:solidFill>
                <a:latin typeface="Seravek"/>
                <a:ea typeface="Raleway"/>
              </a:rPr>
              <a:t>His spirit departs, he returns to his </a:t>
            </a:r>
            <a:r>
              <a:rPr b="1" lang="en-US" sz="2800" spc="-1" strike="noStrike">
                <a:solidFill>
                  <a:srgbClr val="3465a4"/>
                </a:solidFill>
                <a:latin typeface="Seravek"/>
                <a:ea typeface="Raleway"/>
              </a:rPr>
              <a:t>earth</a:t>
            </a:r>
            <a:r>
              <a:rPr b="0" lang="en-US" sz="2800" spc="-1" strike="noStrike">
                <a:solidFill>
                  <a:srgbClr val="3465a4"/>
                </a:solidFill>
                <a:latin typeface="Seravek"/>
                <a:ea typeface="Raleway"/>
              </a:rPr>
              <a:t>; in that very day his plans </a:t>
            </a:r>
            <a:r>
              <a:rPr b="1" lang="en-US" sz="2800" spc="-1" strike="noStrike">
                <a:solidFill>
                  <a:srgbClr val="3465a4"/>
                </a:solidFill>
                <a:latin typeface="Seravek"/>
                <a:ea typeface="Raleway"/>
              </a:rPr>
              <a:t>perish</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PlaceHolder 1"/>
          <p:cNvSpPr>
            <a:spLocks noGrp="1"/>
          </p:cNvSpPr>
          <p:nvPr>
            <p:ph type="sldImg"/>
          </p:nvPr>
        </p:nvSpPr>
        <p:spPr>
          <a:xfrm>
            <a:off x="533520" y="764280"/>
            <a:ext cx="6704640" cy="3771360"/>
          </a:xfrm>
          <a:prstGeom prst="rect">
            <a:avLst/>
          </a:prstGeom>
        </p:spPr>
      </p:sp>
      <p:sp>
        <p:nvSpPr>
          <p:cNvPr id="247" name="PlaceHolder 2"/>
          <p:cNvSpPr>
            <a:spLocks noGrp="1"/>
          </p:cNvSpPr>
          <p:nvPr>
            <p:ph type="body"/>
          </p:nvPr>
        </p:nvSpPr>
        <p:spPr>
          <a:xfrm>
            <a:off x="228600" y="4669560"/>
            <a:ext cx="7086600" cy="5226840"/>
          </a:xfrm>
          <a:prstGeom prst="rect">
            <a:avLst/>
          </a:prstGeom>
        </p:spPr>
        <p:txBody>
          <a:bodyPr lIns="0" rIns="0" tIns="0" bIns="0">
            <a:noAutofit/>
          </a:bodyPr>
          <a:p>
            <a:r>
              <a:rPr b="0" lang="en-US" sz="2000" spc="-1" strike="noStrike">
                <a:latin typeface="Arial"/>
                <a:ea typeface="Microsoft YaHei"/>
              </a:rPr>
              <a:t>   </a:t>
            </a:r>
            <a:r>
              <a:rPr b="0" lang="en-US" sz="2400" spc="-1" strike="noStrike">
                <a:latin typeface="Arial"/>
                <a:ea typeface="Microsoft YaHei"/>
              </a:rPr>
              <a:t>   </a:t>
            </a:r>
            <a:r>
              <a:rPr b="0" lang="en-US" sz="2400" spc="-1" strike="noStrike">
                <a:latin typeface="Seravek"/>
                <a:ea typeface="Microsoft YaHei"/>
              </a:rPr>
              <a:t>Some people wonder about near-death experiences. Our understanding must be based on the Word of God, rather than on an interpretation of someone</a:t>
            </a:r>
            <a:r>
              <a:rPr b="0" lang="en-US" sz="2400" spc="-1" strike="noStrike">
                <a:latin typeface="Seravek"/>
                <a:ea typeface="Arial"/>
              </a:rPr>
              <a:t>'</a:t>
            </a:r>
            <a:r>
              <a:rPr b="0" lang="en-US" sz="2400" spc="-1" strike="noStrike">
                <a:latin typeface="Seravek"/>
                <a:ea typeface="Microsoft YaHei"/>
              </a:rPr>
              <a:t>s near-death experience. Research has shown that what people claim to have experienced is largely affected by their existing belief system. For example, Christians may say they saw God, while others may claim to have seen Buddha or a heathen deity. This does not line up with the Word of God, which tells us Jesus alone is the way to heaven. </a:t>
            </a:r>
            <a:r>
              <a:rPr b="0" lang="en-US" sz="2400" spc="-1" strike="noStrike">
                <a:latin typeface="Seravek"/>
              </a:rPr>
              <a:t>Near-death experiences are often impacted by one's mind not having the proper amount of oxygen. The Bible states that when you die, you are dead and do not know anything.</a:t>
            </a:r>
            <a:r>
              <a:rPr b="0" lang="en-US" sz="2000" spc="-1" strike="noStrike">
                <a:latin typeface="Arial"/>
              </a:rPr>
              <a:t> </a:t>
            </a:r>
            <a:endParaRPr b="0" lang="en-US" sz="2000" spc="-1" strike="noStrike">
              <a:latin typeface="Arial"/>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8" name="PlaceHolder 1"/>
          <p:cNvSpPr>
            <a:spLocks noGrp="1"/>
          </p:cNvSpPr>
          <p:nvPr>
            <p:ph type="sldImg"/>
          </p:nvPr>
        </p:nvSpPr>
        <p:spPr>
          <a:xfrm>
            <a:off x="533520" y="764280"/>
            <a:ext cx="6704640" cy="3771360"/>
          </a:xfrm>
          <a:prstGeom prst="rect">
            <a:avLst/>
          </a:prstGeom>
        </p:spPr>
      </p:sp>
      <p:sp>
        <p:nvSpPr>
          <p:cNvPr id="249" name="PlaceHolder 2"/>
          <p:cNvSpPr>
            <a:spLocks noGrp="1"/>
          </p:cNvSpPr>
          <p:nvPr>
            <p:ph type="body"/>
          </p:nvPr>
        </p:nvSpPr>
        <p:spPr>
          <a:xfrm>
            <a:off x="336600" y="4777560"/>
            <a:ext cx="7086600" cy="4525920"/>
          </a:xfrm>
          <a:prstGeom prst="rect">
            <a:avLst/>
          </a:prstGeom>
        </p:spPr>
        <p:txBody>
          <a:bodyPr lIns="0" rIns="0" tIns="0" bIns="0">
            <a:noAutofit/>
          </a:bodyPr>
          <a:p>
            <a:r>
              <a:rPr b="0" lang="en-US" sz="2400" spc="-1" strike="noStrike">
                <a:solidFill>
                  <a:srgbClr val="000000"/>
                </a:solidFill>
                <a:latin typeface="Seravek"/>
                <a:ea typeface="Arial"/>
              </a:rPr>
              <a:t>   </a:t>
            </a:r>
            <a:r>
              <a:rPr b="0" lang="en-US" sz="2800" spc="-1" strike="noStrike">
                <a:solidFill>
                  <a:srgbClr val="000000"/>
                </a:solidFill>
                <a:latin typeface="Seravek"/>
                <a:ea typeface="Arial"/>
              </a:rPr>
              <a:t>   </a:t>
            </a:r>
            <a:r>
              <a:rPr b="0" lang="en-US" sz="2800" spc="-1" strike="noStrike">
                <a:solidFill>
                  <a:srgbClr val="000000"/>
                </a:solidFill>
                <a:latin typeface="Seravek"/>
                <a:ea typeface="Arial"/>
              </a:rPr>
              <a:t>To those who have lost loved ones to death, the Bible has a message of comfort. </a:t>
            </a:r>
            <a:r>
              <a:rPr b="0" lang="en-US" sz="2800" spc="-1" strike="noStrike">
                <a:solidFill>
                  <a:srgbClr val="1c1c1c"/>
                </a:solidFill>
                <a:latin typeface="Seravek"/>
                <a:ea typeface="Arial"/>
              </a:rPr>
              <a:t>Our hope is in Jesus!</a:t>
            </a:r>
            <a:r>
              <a:rPr b="0" lang="en-US" sz="2800" spc="-1" strike="noStrike">
                <a:solidFill>
                  <a:srgbClr val="ff4000"/>
                </a:solidFill>
                <a:latin typeface="Seravek"/>
                <a:ea typeface="Arial"/>
              </a:rPr>
              <a:t> </a:t>
            </a:r>
            <a:endParaRPr b="0" lang="en-US" sz="2800" spc="-1" strike="noStrike">
              <a:latin typeface="Arial"/>
            </a:endParaRPr>
          </a:p>
          <a:p>
            <a:r>
              <a:rPr b="0" lang="en-US" sz="2800" spc="-1" strike="noStrike">
                <a:solidFill>
                  <a:srgbClr val="ff4000"/>
                </a:solidFill>
                <a:latin typeface="Seravek"/>
                <a:ea typeface="Arial"/>
              </a:rPr>
              <a:t>      </a:t>
            </a:r>
            <a:endParaRPr b="0" lang="en-US" sz="2800" spc="-1" strike="noStrike">
              <a:latin typeface="Arial"/>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0" name="PlaceHolder 1"/>
          <p:cNvSpPr>
            <a:spLocks noGrp="1"/>
          </p:cNvSpPr>
          <p:nvPr>
            <p:ph type="sldImg"/>
          </p:nvPr>
        </p:nvSpPr>
        <p:spPr>
          <a:xfrm>
            <a:off x="533520" y="764280"/>
            <a:ext cx="6704640" cy="3771360"/>
          </a:xfrm>
          <a:prstGeom prst="rect">
            <a:avLst/>
          </a:prstGeom>
        </p:spPr>
      </p:sp>
      <p:sp>
        <p:nvSpPr>
          <p:cNvPr id="251"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rPr>
              <a:t>      </a:t>
            </a:r>
            <a:r>
              <a:rPr b="0" lang="en-US" sz="2800" spc="-1" strike="noStrike">
                <a:latin typeface="Seravek"/>
              </a:rPr>
              <a:t>He sees our tears and knows our grief. We can look forward to a day when death and pain will be banished forever. We will see our loved ones again.</a:t>
            </a:r>
            <a:endParaRPr b="0" lang="en-US" sz="2800" spc="-1" strike="noStrike">
              <a:latin typeface="Arial"/>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2" name="PlaceHolder 1"/>
          <p:cNvSpPr>
            <a:spLocks noGrp="1"/>
          </p:cNvSpPr>
          <p:nvPr>
            <p:ph type="sldImg"/>
          </p:nvPr>
        </p:nvSpPr>
        <p:spPr>
          <a:xfrm>
            <a:off x="533520" y="764280"/>
            <a:ext cx="6704640" cy="3771360"/>
          </a:xfrm>
          <a:prstGeom prst="rect">
            <a:avLst/>
          </a:prstGeom>
        </p:spPr>
      </p:sp>
      <p:sp>
        <p:nvSpPr>
          <p:cNvPr id="253" name="PlaceHolder 2"/>
          <p:cNvSpPr>
            <a:spLocks noGrp="1"/>
          </p:cNvSpPr>
          <p:nvPr>
            <p:ph type="body"/>
          </p:nvPr>
        </p:nvSpPr>
        <p:spPr>
          <a:xfrm>
            <a:off x="372600" y="4777560"/>
            <a:ext cx="68580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The glorious resurrection of Christ is an assurance to us that He will also raise the dead in the last day. He knows all those who are asleep in their graves.</a:t>
            </a:r>
            <a:endParaRPr b="0" lang="en-US" sz="2800" spc="-1" strike="noStrike">
              <a:latin typeface="Arial"/>
            </a:endParaRPr>
          </a:p>
          <a:p>
            <a:r>
              <a:rPr b="0" lang="en-GB" sz="2800" spc="-1" strike="noStrike">
                <a:latin typeface="Seravek"/>
                <a:ea typeface="Seravek"/>
              </a:rPr>
              <a:t>      </a:t>
            </a:r>
            <a:r>
              <a:rPr b="0" lang="en-GB" sz="2800" spc="-1" strike="noStrike">
                <a:solidFill>
                  <a:srgbClr val="ff4000"/>
                </a:solidFill>
                <a:latin typeface="Seravek"/>
                <a:ea typeface="Seravek"/>
              </a:rPr>
              <a:t>What will happen to the dead when Jesus returns?</a:t>
            </a:r>
            <a:r>
              <a:rPr b="0" lang="en-GB" sz="2800" spc="-1" strike="noStrike">
                <a:latin typeface="Seravek"/>
                <a:ea typeface="Seravek"/>
              </a:rPr>
              <a:t> </a:t>
            </a:r>
            <a:endParaRPr b="0" lang="en-US" sz="2800" spc="-1" strike="noStrike">
              <a:latin typeface="Arial"/>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4" name="PlaceHolder 1"/>
          <p:cNvSpPr>
            <a:spLocks noGrp="1"/>
          </p:cNvSpPr>
          <p:nvPr>
            <p:ph type="sldImg"/>
          </p:nvPr>
        </p:nvSpPr>
        <p:spPr>
          <a:xfrm>
            <a:off x="533520" y="764280"/>
            <a:ext cx="6704640" cy="3771360"/>
          </a:xfrm>
          <a:prstGeom prst="rect">
            <a:avLst/>
          </a:prstGeom>
        </p:spPr>
      </p:sp>
      <p:sp>
        <p:nvSpPr>
          <p:cNvPr id="255"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lang="en-GB" sz="2600" spc="-1" strike="noStrike">
                <a:solidFill>
                  <a:srgbClr val="3465a4"/>
                </a:solidFill>
                <a:latin typeface="Seravek"/>
                <a:ea typeface="ITC Souvenir Demi"/>
              </a:rPr>
              <a:t>Daniel 12:2 </a:t>
            </a:r>
            <a:endParaRPr b="0" lang="en-US" sz="2600" spc="-1" strike="noStrike">
              <a:latin typeface="Arial"/>
            </a:endParaRPr>
          </a:p>
          <a:p>
            <a:pPr>
              <a:lnSpc>
                <a:spcPct val="100000"/>
              </a:lnSpc>
            </a:pPr>
            <a:r>
              <a:rPr b="1" lang="en-GB" sz="2600" spc="-1" strike="noStrike">
                <a:solidFill>
                  <a:srgbClr val="3465a4"/>
                </a:solidFill>
                <a:latin typeface="Seravek"/>
                <a:ea typeface="ITC Souvenir Demi"/>
              </a:rPr>
              <a:t>   </a:t>
            </a:r>
            <a:r>
              <a:rPr b="0" lang="en-US" sz="2600" spc="-1" strike="noStrike">
                <a:solidFill>
                  <a:srgbClr val="3465a4"/>
                </a:solidFill>
                <a:latin typeface="Seravek"/>
                <a:ea typeface="Raleway"/>
              </a:rPr>
              <a:t>And many of those who </a:t>
            </a:r>
            <a:r>
              <a:rPr b="1" lang="en-US" sz="2600" spc="-1" strike="noStrike">
                <a:solidFill>
                  <a:srgbClr val="3465a4"/>
                </a:solidFill>
                <a:latin typeface="Seravek"/>
                <a:ea typeface="Raleway"/>
              </a:rPr>
              <a:t>sleep</a:t>
            </a:r>
            <a:r>
              <a:rPr b="0" lang="en-US" sz="2600" spc="-1" strike="noStrike">
                <a:solidFill>
                  <a:srgbClr val="3465a4"/>
                </a:solidFill>
                <a:latin typeface="Seravek"/>
                <a:ea typeface="Raleway"/>
              </a:rPr>
              <a:t> in the dust of the earth shall </a:t>
            </a:r>
            <a:r>
              <a:rPr b="1" lang="en-US" sz="2600" spc="-1" strike="noStrike">
                <a:solidFill>
                  <a:srgbClr val="3465a4"/>
                </a:solidFill>
                <a:latin typeface="Seravek"/>
                <a:ea typeface="Raleway"/>
              </a:rPr>
              <a:t>awake</a:t>
            </a:r>
            <a:r>
              <a:rPr b="0" lang="en-US" sz="2600" spc="-1" strike="noStrike">
                <a:solidFill>
                  <a:srgbClr val="3465a4"/>
                </a:solidFill>
                <a:latin typeface="Seravek"/>
                <a:ea typeface="Raleway"/>
              </a:rPr>
              <a:t>, some to everlasting life, some to shame and everlasting contempt.</a:t>
            </a:r>
            <a:endParaRPr b="0" lang="en-US" sz="2600" spc="-1" strike="noStrike">
              <a:latin typeface="Arial"/>
            </a:endParaRPr>
          </a:p>
          <a:p>
            <a:pPr>
              <a:lnSpc>
                <a:spcPct val="100000"/>
              </a:lnSpc>
            </a:pPr>
            <a:r>
              <a:rPr b="0" lang="en-US" sz="2600" spc="-1" strike="noStrike">
                <a:solidFill>
                  <a:srgbClr val="3465a4"/>
                </a:solidFill>
                <a:latin typeface="Seravek"/>
                <a:ea typeface="Raleway"/>
              </a:rPr>
              <a:t> </a:t>
            </a:r>
            <a:endParaRPr b="0" lang="en-US" sz="2600" spc="-1" strike="noStrike">
              <a:latin typeface="Arial"/>
            </a:endParaRPr>
          </a:p>
          <a:p>
            <a:pPr marL="216000" indent="-216000">
              <a:lnSpc>
                <a:spcPct val="100000"/>
              </a:lnSpc>
            </a:pPr>
            <a:r>
              <a:rPr b="1" lang="en-GB" sz="2600" spc="-12" strike="noStrike">
                <a:solidFill>
                  <a:srgbClr val="24408e"/>
                </a:solidFill>
                <a:latin typeface="Seravek"/>
                <a:ea typeface="Seravek"/>
              </a:rPr>
              <a:t>John 5:28,29</a:t>
            </a:r>
            <a:endParaRPr b="0" lang="en-US" sz="2600" spc="-1" strike="noStrike">
              <a:latin typeface="Arial"/>
            </a:endParaRPr>
          </a:p>
          <a:p>
            <a:pPr>
              <a:lnSpc>
                <a:spcPct val="100000"/>
              </a:lnSpc>
            </a:pPr>
            <a:r>
              <a:rPr b="0" lang="en-US" sz="2600" spc="-1" strike="noStrike">
                <a:solidFill>
                  <a:srgbClr val="3465a4"/>
                </a:solidFill>
                <a:latin typeface="Seravek"/>
                <a:ea typeface="Raleway"/>
              </a:rPr>
              <a:t>   </a:t>
            </a:r>
            <a:r>
              <a:rPr b="0" lang="en-US" sz="2600" spc="-1" strike="noStrike">
                <a:solidFill>
                  <a:srgbClr val="3465a4"/>
                </a:solidFill>
                <a:latin typeface="Seravek"/>
                <a:ea typeface="Raleway"/>
              </a:rPr>
              <a:t>...the hour is coming in which all who are in the </a:t>
            </a:r>
            <a:r>
              <a:rPr b="1" lang="en-US" sz="2600" spc="-1" strike="noStrike">
                <a:solidFill>
                  <a:srgbClr val="3465a4"/>
                </a:solidFill>
                <a:latin typeface="Seravek"/>
                <a:ea typeface="Raleway"/>
              </a:rPr>
              <a:t>graves</a:t>
            </a:r>
            <a:r>
              <a:rPr b="0" lang="en-US" sz="2600" spc="-1" strike="noStrike">
                <a:solidFill>
                  <a:srgbClr val="3465a4"/>
                </a:solidFill>
                <a:latin typeface="Seravek"/>
                <a:ea typeface="Raleway"/>
              </a:rPr>
              <a:t> will hear His voice (29) and come forth—those who have done good, to the </a:t>
            </a:r>
            <a:r>
              <a:rPr b="1" lang="en-US" sz="2600" spc="-1" strike="noStrike">
                <a:solidFill>
                  <a:srgbClr val="3465a4"/>
                </a:solidFill>
                <a:latin typeface="Seravek"/>
                <a:ea typeface="Raleway"/>
              </a:rPr>
              <a:t>resurrection</a:t>
            </a:r>
            <a:r>
              <a:rPr b="0" lang="en-US" sz="2600" spc="-1" strike="noStrike">
                <a:solidFill>
                  <a:srgbClr val="3465a4"/>
                </a:solidFill>
                <a:latin typeface="Seravek"/>
                <a:ea typeface="Raleway"/>
              </a:rPr>
              <a:t> of life, and those who have done evil, to the resurrection of condemnation.</a:t>
            </a:r>
            <a:endParaRPr b="0" lang="en-US" sz="2600" spc="-1" strike="noStrike">
              <a:latin typeface="Arial"/>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6" name="PlaceHolder 1"/>
          <p:cNvSpPr>
            <a:spLocks noGrp="1"/>
          </p:cNvSpPr>
          <p:nvPr>
            <p:ph type="sldImg"/>
          </p:nvPr>
        </p:nvSpPr>
        <p:spPr>
          <a:xfrm>
            <a:off x="533520" y="764280"/>
            <a:ext cx="6704640" cy="3771360"/>
          </a:xfrm>
          <a:prstGeom prst="rect">
            <a:avLst/>
          </a:prstGeom>
        </p:spPr>
      </p:sp>
      <p:sp>
        <p:nvSpPr>
          <p:cNvPr id="257"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ea typeface="Microsoft YaHei"/>
              </a:rPr>
              <a:t>      </a:t>
            </a:r>
            <a:r>
              <a:rPr b="0" lang="en-US" sz="2800" spc="-1" strike="noStrike">
                <a:latin typeface="Seravek"/>
                <a:ea typeface="Microsoft YaHei"/>
              </a:rPr>
              <a:t>While the earth is reeling, thunder roaring, and lightening flashing, He calls His sleeping saints, “Awake, awake, you who sleep in the dust, and arise!</a:t>
            </a:r>
            <a:r>
              <a:rPr b="0" lang="en-US" sz="2800" spc="-1" strike="noStrike">
                <a:latin typeface="Seravek"/>
              </a:rPr>
              <a:t>“ Then the earth will give up its dead.</a:t>
            </a:r>
            <a:r>
              <a:rPr b="0" lang="en-US" sz="2800" spc="-1" strike="noStrike">
                <a:latin typeface="Arial"/>
              </a:rPr>
              <a:t> Throughout the whole earth they will come back to life. </a:t>
            </a:r>
            <a:endParaRPr b="0" lang="en-US" sz="2800" spc="-1" strike="noStrike">
              <a:latin typeface="Arial"/>
            </a:endParaRPr>
          </a:p>
          <a:p>
            <a:r>
              <a:rPr b="0" lang="en-US" sz="2800" spc="-1" strike="noStrike">
                <a:latin typeface="Arial"/>
              </a:rPr>
              <a:t>     </a:t>
            </a:r>
            <a:r>
              <a:rPr b="0" lang="en-US" sz="2800" spc="-1" strike="noStrike">
                <a:solidFill>
                  <a:srgbClr val="ff0000"/>
                </a:solidFill>
                <a:latin typeface="Arial"/>
              </a:rPr>
              <a:t>When does this happen?</a:t>
            </a:r>
            <a:endParaRPr b="0" lang="en-US" sz="2800" spc="-1" strike="noStrike">
              <a:latin typeface="Arial"/>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PlaceHolder 1"/>
          <p:cNvSpPr>
            <a:spLocks noGrp="1"/>
          </p:cNvSpPr>
          <p:nvPr>
            <p:ph type="sldImg"/>
          </p:nvPr>
        </p:nvSpPr>
        <p:spPr>
          <a:xfrm>
            <a:off x="533520" y="764280"/>
            <a:ext cx="6704640" cy="3771360"/>
          </a:xfrm>
          <a:prstGeom prst="rect">
            <a:avLst/>
          </a:prstGeom>
        </p:spPr>
      </p:sp>
      <p:sp>
        <p:nvSpPr>
          <p:cNvPr id="259" name="PlaceHolder 2"/>
          <p:cNvSpPr>
            <a:spLocks noGrp="1"/>
          </p:cNvSpPr>
          <p:nvPr>
            <p:ph type="body"/>
          </p:nvPr>
        </p:nvSpPr>
        <p:spPr>
          <a:xfrm>
            <a:off x="457200" y="4777560"/>
            <a:ext cx="7086600" cy="5600160"/>
          </a:xfrm>
          <a:prstGeom prst="rect">
            <a:avLst/>
          </a:prstGeom>
        </p:spPr>
        <p:txBody>
          <a:bodyPr lIns="0" rIns="0" tIns="0" bIns="0">
            <a:noAutofit/>
          </a:bodyPr>
          <a:p>
            <a:r>
              <a:rPr b="1" lang="en-US" sz="2800" spc="-1" strike="noStrike">
                <a:solidFill>
                  <a:srgbClr val="3465a4"/>
                </a:solidFill>
                <a:latin typeface="Seravek"/>
                <a:ea typeface="Raleway"/>
              </a:rPr>
              <a:t>1 Thessalonians 4:16,17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For the Lord Himself will descend from heaven with a shout, with the voice of an archangel, and with the trumpet of God. And the </a:t>
            </a:r>
            <a:r>
              <a:rPr b="1" lang="en-US" sz="2800" spc="-1" strike="noStrike">
                <a:solidFill>
                  <a:srgbClr val="3465a4"/>
                </a:solidFill>
                <a:latin typeface="Seravek"/>
                <a:ea typeface="Raleway"/>
              </a:rPr>
              <a:t>dead</a:t>
            </a:r>
            <a:r>
              <a:rPr b="0" lang="en-US" sz="2800" spc="-1" strike="noStrike">
                <a:solidFill>
                  <a:srgbClr val="3465a4"/>
                </a:solidFill>
                <a:latin typeface="Seravek"/>
                <a:ea typeface="Raleway"/>
              </a:rPr>
              <a:t> in Christ will </a:t>
            </a:r>
            <a:r>
              <a:rPr b="1" lang="en-US" sz="2800" spc="-1" strike="noStrike">
                <a:solidFill>
                  <a:srgbClr val="3465a4"/>
                </a:solidFill>
                <a:latin typeface="Seravek"/>
                <a:ea typeface="Raleway"/>
              </a:rPr>
              <a:t>rise</a:t>
            </a:r>
            <a:r>
              <a:rPr b="0" lang="en-US" sz="2800" spc="-1" strike="noStrike">
                <a:solidFill>
                  <a:srgbClr val="3465a4"/>
                </a:solidFill>
                <a:latin typeface="Seravek"/>
                <a:ea typeface="Raleway"/>
              </a:rPr>
              <a:t> first. (17) Then we who are alive and remain shall be caught up together with them in the clouds to meet the Lord in the air. And thus we shall always be with the Lord.</a:t>
            </a:r>
            <a:endParaRPr b="0" lang="en-US" sz="2800" spc="-1" strike="noStrike">
              <a:latin typeface="Arial"/>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PlaceHolder 1"/>
          <p:cNvSpPr>
            <a:spLocks noGrp="1"/>
          </p:cNvSpPr>
          <p:nvPr>
            <p:ph type="sldImg"/>
          </p:nvPr>
        </p:nvSpPr>
        <p:spPr>
          <a:xfrm>
            <a:off x="533520" y="764280"/>
            <a:ext cx="6704640" cy="3771360"/>
          </a:xfrm>
          <a:prstGeom prst="rect">
            <a:avLst/>
          </a:prstGeom>
        </p:spPr>
      </p:sp>
      <p:sp>
        <p:nvSpPr>
          <p:cNvPr id="261"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solidFill>
                  <a:srgbClr val="111111"/>
                </a:solidFill>
                <a:latin typeface="Seravek"/>
                <a:ea typeface="Seravek"/>
              </a:rPr>
              <a:t>   </a:t>
            </a:r>
            <a:r>
              <a:rPr b="0" lang="en-GB" sz="2800" spc="-1" strike="noStrike">
                <a:solidFill>
                  <a:srgbClr val="111111"/>
                </a:solidFill>
                <a:latin typeface="Arial"/>
                <a:ea typeface="Microsoft YaHei"/>
              </a:rPr>
              <a:t> </a:t>
            </a:r>
            <a:r>
              <a:rPr b="0" lang="en-GB" sz="2800" spc="-1" strike="noStrike">
                <a:solidFill>
                  <a:srgbClr val="111111"/>
                </a:solidFill>
                <a:latin typeface="Seravek"/>
                <a:ea typeface="Microsoft YaHei"/>
              </a:rPr>
              <a:t> </a:t>
            </a:r>
            <a:r>
              <a:rPr b="0" lang="en-GB" sz="2800" spc="-1" strike="noStrike">
                <a:solidFill>
                  <a:srgbClr val="111111"/>
                </a:solidFill>
                <a:latin typeface="Seravek"/>
                <a:ea typeface="Microsoft YaHei"/>
              </a:rPr>
              <a:t>This glorious event takes place when Jesus returns! Those that are in the graves will hear His voice and come out.</a:t>
            </a:r>
            <a:r>
              <a:rPr b="0" lang="en-GB" sz="2800" spc="-1" strike="noStrike">
                <a:solidFill>
                  <a:srgbClr val="111111"/>
                </a:solidFill>
                <a:latin typeface="Seravek"/>
                <a:ea typeface="Seravek"/>
              </a:rPr>
              <a:t> </a:t>
            </a:r>
            <a:endParaRPr b="0" lang="en-US" sz="2800" spc="-1" strike="noStrike">
              <a:latin typeface="Arial"/>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PlaceHolder 1"/>
          <p:cNvSpPr>
            <a:spLocks noGrp="1"/>
          </p:cNvSpPr>
          <p:nvPr>
            <p:ph type="sldImg"/>
          </p:nvPr>
        </p:nvSpPr>
        <p:spPr>
          <a:xfrm>
            <a:off x="533520" y="764280"/>
            <a:ext cx="6704640" cy="3771360"/>
          </a:xfrm>
          <a:prstGeom prst="rect">
            <a:avLst/>
          </a:prstGeom>
        </p:spPr>
      </p:sp>
      <p:sp>
        <p:nvSpPr>
          <p:cNvPr id="263" name="PlaceHolder 2"/>
          <p:cNvSpPr>
            <a:spLocks noGrp="1"/>
          </p:cNvSpPr>
          <p:nvPr>
            <p:ph type="body"/>
          </p:nvPr>
        </p:nvSpPr>
        <p:spPr>
          <a:xfrm>
            <a:off x="228600" y="4777560"/>
            <a:ext cx="7315200" cy="5542920"/>
          </a:xfrm>
          <a:prstGeom prst="rect">
            <a:avLst/>
          </a:prstGeom>
        </p:spPr>
        <p:txBody>
          <a:bodyPr lIns="0" rIns="0" tIns="0" bIns="0">
            <a:noAutofit/>
          </a:bodyPr>
          <a:p>
            <a:r>
              <a:rPr b="0" lang="en-GB" sz="2000" spc="-1" strike="noStrike">
                <a:solidFill>
                  <a:srgbClr val="111111"/>
                </a:solidFill>
                <a:latin typeface="Seravek"/>
                <a:ea typeface="Seravek"/>
              </a:rPr>
              <a:t>       </a:t>
            </a:r>
            <a:r>
              <a:rPr b="0" lang="en-GB" sz="2800" spc="-1" strike="noStrike">
                <a:solidFill>
                  <a:srgbClr val="111111"/>
                </a:solidFill>
                <a:latin typeface="Seravek"/>
                <a:ea typeface="Seravek"/>
              </a:rPr>
              <a:t>We will see our loved ones again. Those that sleep in Jesus will be raised to immortal life. Children that have died are brought by angels back to their mother’s arms. Friends </a:t>
            </a:r>
            <a:r>
              <a:rPr b="0" lang="en-GB" sz="2800" spc="-1" strike="noStrike">
                <a:solidFill>
                  <a:srgbClr val="1c1c1c"/>
                </a:solidFill>
                <a:latin typeface="Seravek"/>
                <a:ea typeface="Seravek"/>
              </a:rPr>
              <a:t>separated by death are reunited forever. All are </a:t>
            </a:r>
            <a:r>
              <a:rPr b="0" i="1" lang="en-GB" sz="2800" spc="-1" strike="noStrike">
                <a:solidFill>
                  <a:srgbClr val="1c1c1c"/>
                </a:solidFill>
                <a:latin typeface="Seravek"/>
                <a:ea typeface="Seravek"/>
              </a:rPr>
              <a:t>“</a:t>
            </a:r>
            <a:r>
              <a:rPr b="0" i="1" lang="en-US" sz="2800" spc="-1" strike="noStrike">
                <a:solidFill>
                  <a:srgbClr val="1c1c1c"/>
                </a:solidFill>
                <a:latin typeface="Seravek"/>
                <a:ea typeface="Raleway"/>
              </a:rPr>
              <a:t>caught up together with them in the clouds to meet the Lord in the air. And thus we shall always be with the Lord.</a:t>
            </a:r>
            <a:r>
              <a:rPr b="0" i="1" lang="en-GB" sz="2800" spc="-1" strike="noStrike">
                <a:solidFill>
                  <a:srgbClr val="1c1c1c"/>
                </a:solidFill>
                <a:latin typeface="Seravek"/>
                <a:ea typeface="Seravek"/>
              </a:rPr>
              <a:t>”*</a:t>
            </a:r>
            <a:endParaRPr b="0" lang="en-US" sz="2800" spc="-1" strike="noStrike">
              <a:latin typeface="Arial"/>
            </a:endParaRPr>
          </a:p>
          <a:p>
            <a:r>
              <a:rPr b="0" lang="en-GB" sz="2800" spc="-1" strike="noStrike">
                <a:solidFill>
                  <a:srgbClr val="111111"/>
                </a:solidFill>
                <a:latin typeface="Seravek"/>
                <a:ea typeface="Seravek"/>
              </a:rPr>
              <a:t>   </a:t>
            </a:r>
            <a:r>
              <a:rPr b="0" lang="en-GB" sz="2800" spc="-1" strike="noStrike">
                <a:solidFill>
                  <a:srgbClr val="ff4000"/>
                </a:solidFill>
                <a:latin typeface="Seravek"/>
                <a:ea typeface="Seravek"/>
              </a:rPr>
              <a:t>   </a:t>
            </a:r>
            <a:r>
              <a:rPr b="0" lang="en-GB" sz="2800" spc="-1" strike="noStrike">
                <a:solidFill>
                  <a:srgbClr val="ff4000"/>
                </a:solidFill>
                <a:latin typeface="Seravek"/>
                <a:ea typeface="Seravek"/>
              </a:rPr>
              <a:t>What assurance did Jesus give us that this is true?</a:t>
            </a:r>
            <a:endParaRPr b="0" lang="en-US" sz="2800" spc="-1" strike="noStrike">
              <a:latin typeface="Arial"/>
            </a:endParaRPr>
          </a:p>
          <a:p>
            <a:endParaRPr b="0" lang="en-US" sz="2800" spc="-1" strike="noStrike">
              <a:latin typeface="Arial"/>
            </a:endParaRPr>
          </a:p>
          <a:p>
            <a:r>
              <a:rPr b="0" i="1" lang="en-GB" sz="2000" spc="-1" strike="noStrike">
                <a:solidFill>
                  <a:srgbClr val="111111"/>
                </a:solidFill>
                <a:latin typeface="Seravek"/>
                <a:ea typeface="Seravek"/>
              </a:rPr>
              <a:t>      </a:t>
            </a:r>
            <a:r>
              <a:rPr b="0" i="1" lang="en-GB" sz="2000" spc="-1" strike="noStrike">
                <a:solidFill>
                  <a:srgbClr val="111111"/>
                </a:solidFill>
                <a:latin typeface="Seravek"/>
                <a:ea typeface="Seravek"/>
              </a:rPr>
              <a:t>*1 Thessalonians 4:17</a:t>
            </a:r>
            <a:endParaRPr b="0" lang="en-US" sz="2000" spc="-1" strike="noStrike">
              <a:latin typeface="Arial"/>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4" name="PlaceHolder 1"/>
          <p:cNvSpPr>
            <a:spLocks noGrp="1"/>
          </p:cNvSpPr>
          <p:nvPr>
            <p:ph type="sldImg"/>
          </p:nvPr>
        </p:nvSpPr>
        <p:spPr>
          <a:xfrm>
            <a:off x="533520" y="764280"/>
            <a:ext cx="6704640" cy="3771360"/>
          </a:xfrm>
          <a:prstGeom prst="rect">
            <a:avLst/>
          </a:prstGeom>
        </p:spPr>
      </p:sp>
      <p:sp>
        <p:nvSpPr>
          <p:cNvPr id="265" name="PlaceHolder 2"/>
          <p:cNvSpPr>
            <a:spLocks noGrp="1"/>
          </p:cNvSpPr>
          <p:nvPr>
            <p:ph type="body"/>
          </p:nvPr>
        </p:nvSpPr>
        <p:spPr>
          <a:xfrm>
            <a:off x="457200" y="4777560"/>
            <a:ext cx="7086600" cy="5600160"/>
          </a:xfrm>
          <a:prstGeom prst="rect">
            <a:avLst/>
          </a:prstGeom>
        </p:spPr>
        <p:txBody>
          <a:bodyPr lIns="0" rIns="0" tIns="0" bIns="0">
            <a:noAutofit/>
          </a:bodyPr>
          <a:p>
            <a:r>
              <a:rPr b="1" lang="en-US" sz="2800" spc="-1" strike="noStrike">
                <a:solidFill>
                  <a:srgbClr val="3465a4"/>
                </a:solidFill>
                <a:latin typeface="Seravek"/>
                <a:ea typeface="Raleway"/>
              </a:rPr>
              <a:t>John 14:1-3</a:t>
            </a:r>
            <a:endParaRPr b="0" lang="en-US" sz="2800" spc="-1" strike="noStrike">
              <a:latin typeface="Arial"/>
            </a:endParaRPr>
          </a:p>
          <a:p>
            <a:pPr>
              <a:lnSpc>
                <a:spcPct val="100000"/>
              </a:lnSpc>
            </a:pPr>
            <a:r>
              <a:rPr b="0" lang="en-US" sz="2400" spc="-1" strike="noStrike">
                <a:solidFill>
                  <a:srgbClr val="3465a4"/>
                </a:solidFill>
                <a:latin typeface="Seravek"/>
                <a:ea typeface="Raleway"/>
              </a:rPr>
              <a:t>   “</a:t>
            </a:r>
            <a:r>
              <a:rPr b="0" lang="en-US" sz="2400" spc="-1" strike="noStrike">
                <a:solidFill>
                  <a:srgbClr val="3465a4"/>
                </a:solidFill>
                <a:latin typeface="Seravek"/>
                <a:ea typeface="Raleway"/>
              </a:rPr>
              <a:t>Let not your heart be troubled; you believe in God, believe also in Me. (2) In My Father’s house are many mansions; if it were not so, I would have told you. I go to prepare a place for you. (3) And if I go and prepare a place for you, I will </a:t>
            </a:r>
            <a:r>
              <a:rPr b="1" lang="en-US" sz="2400" spc="-1" strike="noStrike">
                <a:solidFill>
                  <a:srgbClr val="3465a4"/>
                </a:solidFill>
                <a:latin typeface="Seravek"/>
                <a:ea typeface="Raleway"/>
              </a:rPr>
              <a:t>come again</a:t>
            </a:r>
            <a:r>
              <a:rPr b="0" lang="en-US" sz="2400" spc="-1" strike="noStrike">
                <a:solidFill>
                  <a:srgbClr val="3465a4"/>
                </a:solidFill>
                <a:latin typeface="Seravek"/>
                <a:ea typeface="Raleway"/>
              </a:rPr>
              <a:t> and </a:t>
            </a:r>
            <a:r>
              <a:rPr b="1" lang="en-US" sz="2400" spc="-1" strike="noStrike">
                <a:solidFill>
                  <a:srgbClr val="3465a4"/>
                </a:solidFill>
                <a:latin typeface="Seravek"/>
                <a:ea typeface="Raleway"/>
              </a:rPr>
              <a:t>receive</a:t>
            </a:r>
            <a:r>
              <a:rPr b="0" lang="en-US" sz="2400" spc="-1" strike="noStrike">
                <a:solidFill>
                  <a:srgbClr val="3465a4"/>
                </a:solidFill>
                <a:latin typeface="Seravek"/>
                <a:ea typeface="Raleway"/>
              </a:rPr>
              <a:t> you to Myself; that where I am, there you may </a:t>
            </a:r>
            <a:r>
              <a:rPr b="1" lang="en-US" sz="2400" spc="-1" strike="noStrike">
                <a:solidFill>
                  <a:srgbClr val="3465a4"/>
                </a:solidFill>
                <a:latin typeface="Seravek"/>
                <a:ea typeface="Raleway"/>
              </a:rPr>
              <a:t>be</a:t>
            </a:r>
            <a:r>
              <a:rPr b="0" lang="en-US" sz="2400" spc="-1" strike="noStrike">
                <a:solidFill>
                  <a:srgbClr val="3465a4"/>
                </a:solidFill>
                <a:latin typeface="Seravek"/>
                <a:ea typeface="Raleway"/>
              </a:rPr>
              <a:t> also.</a:t>
            </a:r>
            <a:endParaRPr b="0" lang="en-US" sz="2400" spc="-1" strike="noStrike">
              <a:latin typeface="Arial"/>
            </a:endParaRPr>
          </a:p>
          <a:p>
            <a:pPr>
              <a:lnSpc>
                <a:spcPct val="100000"/>
              </a:lnSpc>
            </a:pPr>
            <a:endParaRPr b="0" lang="en-US" sz="2400" spc="-1" strike="noStrike">
              <a:latin typeface="Arial"/>
            </a:endParaRPr>
          </a:p>
          <a:p>
            <a:pPr>
              <a:lnSpc>
                <a:spcPct val="100000"/>
              </a:lnSpc>
            </a:pPr>
            <a:r>
              <a:rPr b="0" lang="en-US" sz="2400" spc="-1" strike="noStrike">
                <a:solidFill>
                  <a:srgbClr val="ff0000"/>
                </a:solidFill>
                <a:latin typeface="Seravek"/>
                <a:ea typeface="Raleway"/>
              </a:rPr>
              <a:t>   </a:t>
            </a:r>
            <a:endParaRPr b="0" lang="en-US" sz="2400" spc="-1" strike="noStrike">
              <a:latin typeface="Arial"/>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6" name="PlaceHolder 1"/>
          <p:cNvSpPr>
            <a:spLocks noGrp="1"/>
          </p:cNvSpPr>
          <p:nvPr>
            <p:ph type="sldImg"/>
          </p:nvPr>
        </p:nvSpPr>
        <p:spPr>
          <a:xfrm>
            <a:off x="533520" y="764280"/>
            <a:ext cx="6704640" cy="3771360"/>
          </a:xfrm>
          <a:prstGeom prst="rect">
            <a:avLst/>
          </a:prstGeom>
        </p:spPr>
      </p:sp>
      <p:sp>
        <p:nvSpPr>
          <p:cNvPr id="267"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i="1" lang="en-US" sz="2800" spc="-1" strike="noStrike">
                <a:solidFill>
                  <a:srgbClr val="24408e"/>
                </a:solidFill>
                <a:latin typeface="Seravek"/>
                <a:ea typeface="Seravek"/>
              </a:rPr>
              <a:t>  </a:t>
            </a:r>
            <a:r>
              <a:rPr b="0" lang="en-US" sz="2800" spc="-1" strike="noStrike">
                <a:solidFill>
                  <a:srgbClr val="000000"/>
                </a:solidFill>
                <a:latin typeface="Seravek"/>
                <a:ea typeface="Seravek"/>
              </a:rPr>
              <a:t> </a:t>
            </a:r>
            <a:r>
              <a:rPr b="0" lang="en-US" sz="2800" spc="-1" strike="noStrike">
                <a:solidFill>
                  <a:srgbClr val="000000"/>
                </a:solidFill>
                <a:latin typeface="Seravek"/>
                <a:ea typeface="Seravek"/>
              </a:rPr>
              <a:t>Jesus will keep His promise. He is coming back to </a:t>
            </a:r>
            <a:r>
              <a:rPr b="1" lang="en-US" sz="2800" spc="-1" strike="noStrike">
                <a:solidFill>
                  <a:srgbClr val="000000"/>
                </a:solidFill>
                <a:latin typeface="Seravek"/>
                <a:ea typeface="Seravek"/>
              </a:rPr>
              <a:t>receive us to Himself</a:t>
            </a:r>
            <a:r>
              <a:rPr b="0" lang="en-US" sz="2800" spc="-1" strike="noStrike">
                <a:solidFill>
                  <a:srgbClr val="000000"/>
                </a:solidFill>
                <a:latin typeface="Seravek"/>
                <a:ea typeface="Seravek"/>
              </a:rPr>
              <a:t>. If we were already with Him, this would not be necessary.</a:t>
            </a:r>
            <a:endParaRPr b="0" lang="en-US" sz="2800" spc="-1" strike="noStrike">
              <a:latin typeface="Arial"/>
            </a:endParaRPr>
          </a:p>
          <a:p>
            <a:pPr>
              <a:lnSpc>
                <a:spcPct val="100000"/>
              </a:lnSpc>
            </a:pPr>
            <a:r>
              <a:rPr b="0" lang="en-US" sz="2800" spc="-1" strike="noStrike">
                <a:solidFill>
                  <a:srgbClr val="000000"/>
                </a:solidFill>
                <a:latin typeface="Seravek"/>
                <a:ea typeface="Seravek"/>
              </a:rPr>
              <a:t>   </a:t>
            </a:r>
            <a:r>
              <a:rPr b="0" lang="en-US" sz="2800" spc="-1" strike="noStrike">
                <a:solidFill>
                  <a:srgbClr val="000000"/>
                </a:solidFill>
                <a:latin typeface="Seravek"/>
                <a:ea typeface="Seravek"/>
              </a:rPr>
              <a:t>Some will be alive when Jesus comes. Like Elijah, they will be taken to heaven without seeing death. </a:t>
            </a:r>
            <a:endParaRPr b="0" lang="en-US" sz="2800" spc="-1" strike="noStrike">
              <a:latin typeface="Arial"/>
            </a:endParaRPr>
          </a:p>
          <a:p>
            <a:pPr>
              <a:lnSpc>
                <a:spcPct val="100000"/>
              </a:lnSpc>
            </a:pPr>
            <a:r>
              <a:rPr b="0" lang="en-US" sz="2800" spc="-1" strike="noStrike">
                <a:solidFill>
                  <a:srgbClr val="000000"/>
                </a:solidFill>
                <a:latin typeface="Seravek"/>
                <a:ea typeface="Seravek"/>
              </a:rPr>
              <a:t>   </a:t>
            </a:r>
            <a:r>
              <a:rPr b="0" lang="en-US" sz="2800" spc="-1" strike="noStrike">
                <a:solidFill>
                  <a:srgbClr val="ff4000"/>
                </a:solidFill>
                <a:latin typeface="Seravek"/>
                <a:ea typeface="Seravek"/>
              </a:rPr>
              <a:t>How was Elijah translated?</a:t>
            </a:r>
            <a:r>
              <a:rPr b="0" lang="en-US" sz="2800" spc="-1" strike="noStrike">
                <a:solidFill>
                  <a:srgbClr val="000000"/>
                </a:solidFill>
                <a:latin typeface="Seravek"/>
                <a:ea typeface="Seravek"/>
              </a:rPr>
              <a:t> </a:t>
            </a:r>
            <a:endParaRPr b="0" lang="en-US" sz="2800" spc="-1" strike="noStrike">
              <a:latin typeface="Arial"/>
            </a:endParaRPr>
          </a:p>
          <a:p>
            <a:pPr>
              <a:lnSpc>
                <a:spcPct val="100000"/>
              </a:lnSpc>
            </a:pPr>
            <a:r>
              <a:rPr b="0" lang="en-US" sz="2800" spc="-1" strike="noStrike">
                <a:solidFill>
                  <a:srgbClr val="ff0000"/>
                </a:solidFill>
                <a:latin typeface="Seravek"/>
                <a:ea typeface="Raleway"/>
              </a:rPr>
              <a:t>  </a:t>
            </a:r>
            <a:endParaRPr b="0" lang="en-US" sz="2800" spc="-1" strike="noStrike">
              <a:latin typeface="Arial"/>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8" name="PlaceHolder 1"/>
          <p:cNvSpPr>
            <a:spLocks noGrp="1"/>
          </p:cNvSpPr>
          <p:nvPr>
            <p:ph type="sldImg"/>
          </p:nvPr>
        </p:nvSpPr>
        <p:spPr>
          <a:xfrm>
            <a:off x="533520" y="764280"/>
            <a:ext cx="6704640" cy="3771360"/>
          </a:xfrm>
          <a:prstGeom prst="rect">
            <a:avLst/>
          </a:prstGeom>
        </p:spPr>
      </p:sp>
      <p:sp>
        <p:nvSpPr>
          <p:cNvPr id="269" name="PlaceHolder 2"/>
          <p:cNvSpPr>
            <a:spLocks noGrp="1"/>
          </p:cNvSpPr>
          <p:nvPr>
            <p:ph type="body"/>
          </p:nvPr>
        </p:nvSpPr>
        <p:spPr>
          <a:xfrm>
            <a:off x="457200" y="4777560"/>
            <a:ext cx="7086600" cy="5600160"/>
          </a:xfrm>
          <a:prstGeom prst="rect">
            <a:avLst/>
          </a:prstGeom>
        </p:spPr>
        <p:txBody>
          <a:bodyPr lIns="0" rIns="0" tIns="0" bIns="0">
            <a:noAutofit/>
          </a:bodyPr>
          <a:p>
            <a:r>
              <a:rPr b="1" lang="en-US" sz="2800" spc="-1" strike="noStrike">
                <a:solidFill>
                  <a:srgbClr val="3465a4"/>
                </a:solidFill>
                <a:latin typeface="Seravek"/>
                <a:ea typeface="Raleway"/>
              </a:rPr>
              <a:t>2 Kings 2:11,12</a:t>
            </a:r>
            <a:endParaRPr b="0" lang="en-US" sz="2800" spc="-1" strike="noStrike">
              <a:latin typeface="Arial"/>
            </a:endParaRPr>
          </a:p>
          <a:p>
            <a:pPr>
              <a:lnSpc>
                <a:spcPct val="100000"/>
              </a:lnSpc>
            </a:pPr>
            <a:r>
              <a:rPr b="0" lang="en-US" sz="2400" spc="-1" strike="noStrike">
                <a:solidFill>
                  <a:srgbClr val="3465a4"/>
                </a:solidFill>
                <a:latin typeface="Seravek"/>
                <a:ea typeface="Raleway"/>
              </a:rPr>
              <a:t>   </a:t>
            </a:r>
            <a:r>
              <a:rPr b="0" lang="en-US" sz="2400" spc="-1" strike="noStrike">
                <a:solidFill>
                  <a:srgbClr val="3465a4"/>
                </a:solidFill>
                <a:latin typeface="Seravek"/>
                <a:ea typeface="Raleway"/>
              </a:rPr>
              <a:t>Then it happened, as they continued on and talked, that suddenly a chariot of fire appeared with horses of fire, and separated the two of them; and Elijah went </a:t>
            </a:r>
            <a:r>
              <a:rPr b="1" lang="en-US" sz="2400" spc="-1" strike="noStrike">
                <a:solidFill>
                  <a:srgbClr val="3465a4"/>
                </a:solidFill>
                <a:latin typeface="Seravek"/>
                <a:ea typeface="Raleway"/>
              </a:rPr>
              <a:t>up</a:t>
            </a:r>
            <a:r>
              <a:rPr b="0" lang="en-US" sz="2400" spc="-1" strike="noStrike">
                <a:solidFill>
                  <a:srgbClr val="3465a4"/>
                </a:solidFill>
                <a:latin typeface="Seravek"/>
                <a:ea typeface="Raleway"/>
              </a:rPr>
              <a:t> by a whirlwind into </a:t>
            </a:r>
            <a:r>
              <a:rPr b="1" lang="en-US" sz="2400" spc="-1" strike="noStrike">
                <a:solidFill>
                  <a:srgbClr val="3465a4"/>
                </a:solidFill>
                <a:latin typeface="Seravek"/>
                <a:ea typeface="Raleway"/>
              </a:rPr>
              <a:t>heaven</a:t>
            </a:r>
            <a:r>
              <a:rPr b="0" lang="en-US" sz="2400" spc="-1" strike="noStrike">
                <a:solidFill>
                  <a:srgbClr val="3465a4"/>
                </a:solidFill>
                <a:latin typeface="Seravek"/>
                <a:ea typeface="Raleway"/>
              </a:rPr>
              <a:t>. (12) And Elisha saw it, and he cried out, “My father, my father, the chariot of Israel and its horsemen!” So he saw him no more.</a:t>
            </a:r>
            <a:endParaRPr b="0" lang="en-US" sz="2400" spc="-1" strike="noStrike">
              <a:latin typeface="Arial"/>
            </a:endParaRPr>
          </a:p>
          <a:p>
            <a:pPr>
              <a:lnSpc>
                <a:spcPct val="100000"/>
              </a:lnSpc>
            </a:pPr>
            <a:endParaRPr b="0" lang="en-US" sz="2400" spc="-1" strike="noStrike">
              <a:latin typeface="Arial"/>
            </a:endParaRPr>
          </a:p>
          <a:p>
            <a:pPr>
              <a:lnSpc>
                <a:spcPct val="100000"/>
              </a:lnSpc>
            </a:pPr>
            <a:r>
              <a:rPr b="0" lang="en-US" sz="2400" spc="-1" strike="noStrike">
                <a:solidFill>
                  <a:srgbClr val="ff0000"/>
                </a:solidFill>
                <a:latin typeface="Seravek"/>
                <a:ea typeface="Raleway"/>
              </a:rPr>
              <a:t>   </a:t>
            </a:r>
            <a:endParaRPr b="0" lang="en-US" sz="2400" spc="-1" strike="noStrike">
              <a:latin typeface="Arial"/>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PlaceHolder 1"/>
          <p:cNvSpPr>
            <a:spLocks noGrp="1"/>
          </p:cNvSpPr>
          <p:nvPr>
            <p:ph type="sldImg"/>
          </p:nvPr>
        </p:nvSpPr>
        <p:spPr>
          <a:xfrm>
            <a:off x="533520" y="764280"/>
            <a:ext cx="6704640" cy="3771360"/>
          </a:xfrm>
          <a:prstGeom prst="rect">
            <a:avLst/>
          </a:prstGeom>
        </p:spPr>
      </p:sp>
      <p:sp>
        <p:nvSpPr>
          <p:cNvPr id="271" name="PlaceHolder 2"/>
          <p:cNvSpPr>
            <a:spLocks noGrp="1"/>
          </p:cNvSpPr>
          <p:nvPr>
            <p:ph type="body"/>
          </p:nvPr>
        </p:nvSpPr>
        <p:spPr>
          <a:xfrm>
            <a:off x="313200" y="4777560"/>
            <a:ext cx="6858000" cy="4525920"/>
          </a:xfrm>
          <a:prstGeom prst="rect">
            <a:avLst/>
          </a:prstGeom>
        </p:spPr>
        <p:txBody>
          <a:bodyPr lIns="0" rIns="0" tIns="0" bIns="0">
            <a:noAutofit/>
          </a:bodyPr>
          <a:p>
            <a:r>
              <a:rPr b="0" lang="en-US" sz="2000" spc="-1" strike="noStrike">
                <a:latin typeface="Arial"/>
              </a:rPr>
              <a:t>    </a:t>
            </a:r>
            <a:r>
              <a:rPr b="0" lang="en-US" sz="2800" spc="-1" strike="noStrike">
                <a:latin typeface="Seravek"/>
              </a:rPr>
              <a:t>  </a:t>
            </a:r>
            <a:r>
              <a:rPr b="0" lang="en-US" sz="2800" spc="-1" strike="noStrike">
                <a:latin typeface="Seravek"/>
              </a:rPr>
              <a:t>Elijah did not die. God took him to heaven. He is an illustration of how the saints who are alive when Jesus comes back will be changed — “in a moment, in the twinkling of an eye, at the last trumpet</a:t>
            </a:r>
            <a:r>
              <a:rPr b="0" lang="en-US" sz="2800" spc="-1" strike="noStrike">
                <a:latin typeface="Seravek"/>
                <a:ea typeface="Arial"/>
              </a:rPr>
              <a:t>".</a:t>
            </a:r>
            <a:r>
              <a:rPr b="0" lang="en-US" sz="2800" spc="-1" strike="noStrike">
                <a:latin typeface="Seravek"/>
              </a:rPr>
              <a:t>* They will be given immortality and translated to heaven without seeing death.    </a:t>
            </a:r>
            <a:endParaRPr b="0" lang="en-US" sz="2800" spc="-1" strike="noStrike">
              <a:latin typeface="Arial"/>
            </a:endParaRPr>
          </a:p>
          <a:p>
            <a:r>
              <a:rPr b="0" lang="en-US" sz="2800" spc="-1" strike="noStrike">
                <a:solidFill>
                  <a:srgbClr val="ff0000"/>
                </a:solidFill>
                <a:latin typeface="Seravek"/>
              </a:rPr>
              <a:t>      </a:t>
            </a:r>
            <a:r>
              <a:rPr b="0" lang="en-US" sz="2800" spc="-1" strike="noStrike">
                <a:solidFill>
                  <a:srgbClr val="ff0000"/>
                </a:solidFill>
                <a:latin typeface="Seravek"/>
              </a:rPr>
              <a:t>Who represented those who will be raised to life when Jesus comes?</a:t>
            </a:r>
            <a:endParaRPr b="0" lang="en-US" sz="2800" spc="-1" strike="noStrike">
              <a:latin typeface="Arial"/>
            </a:endParaRPr>
          </a:p>
          <a:p>
            <a:endParaRPr b="0" lang="en-US" sz="2800" spc="-1" strike="noStrike">
              <a:latin typeface="Arial"/>
            </a:endParaRPr>
          </a:p>
          <a:p>
            <a:r>
              <a:rPr b="0" i="1" lang="en-US" sz="2000" spc="-1" strike="noStrike">
                <a:latin typeface="Arial"/>
              </a:rPr>
              <a:t>   </a:t>
            </a:r>
            <a:r>
              <a:rPr b="0" i="1" lang="en-US" sz="2000" spc="-1" strike="noStrike">
                <a:latin typeface="Arial"/>
              </a:rPr>
              <a:t>*1 Corinthians 15:51 </a:t>
            </a:r>
            <a:endParaRPr b="0" lang="en-US" sz="2000" spc="-1" strike="noStrike">
              <a:latin typeface="Arial"/>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2" name="PlaceHolder 1"/>
          <p:cNvSpPr>
            <a:spLocks noGrp="1"/>
          </p:cNvSpPr>
          <p:nvPr>
            <p:ph type="sldImg"/>
          </p:nvPr>
        </p:nvSpPr>
        <p:spPr>
          <a:xfrm>
            <a:off x="533520" y="764280"/>
            <a:ext cx="6704640" cy="3771360"/>
          </a:xfrm>
          <a:prstGeom prst="rect">
            <a:avLst/>
          </a:prstGeom>
        </p:spPr>
      </p:sp>
      <p:sp>
        <p:nvSpPr>
          <p:cNvPr id="273" name="PlaceHolder 2"/>
          <p:cNvSpPr>
            <a:spLocks noGrp="1"/>
          </p:cNvSpPr>
          <p:nvPr>
            <p:ph type="body"/>
          </p:nvPr>
        </p:nvSpPr>
        <p:spPr>
          <a:xfrm>
            <a:off x="349200" y="4669560"/>
            <a:ext cx="7086600" cy="5505480"/>
          </a:xfrm>
          <a:prstGeom prst="rect">
            <a:avLst/>
          </a:prstGeom>
        </p:spPr>
        <p:txBody>
          <a:bodyPr lIns="0" rIns="0" tIns="0" bIns="0">
            <a:noAutofit/>
          </a:bodyPr>
          <a:p>
            <a:r>
              <a:rPr b="0" lang="en-US" sz="2800" spc="-1" strike="noStrike">
                <a:latin typeface="Seravek"/>
              </a:rPr>
              <a:t>   </a:t>
            </a:r>
            <a:r>
              <a:rPr b="0" lang="en-US" sz="2600" spc="-1" strike="noStrike">
                <a:latin typeface="Seravek"/>
              </a:rPr>
              <a:t>   </a:t>
            </a:r>
            <a:r>
              <a:rPr b="0" lang="en-US" sz="2600" spc="-1" strike="noStrike">
                <a:latin typeface="Seravek"/>
              </a:rPr>
              <a:t>Moses died and was buried at the top of Mount Nebo. Satan claimed that the words of God, “dust you are, and to dust you shall return</a:t>
            </a:r>
            <a:r>
              <a:rPr b="0" lang="en-US" sz="2600" spc="-1" strike="noStrike">
                <a:latin typeface="Seravek"/>
                <a:ea typeface="Arial"/>
              </a:rPr>
              <a:t>"* gave him possession of all who had died. But Christ broke the power of death. Moses was a sinner like we are, but in the name of our Redeemer, he received a title to eternal life. Satan's claims were defeated, the body of Moses was resurrected,** and Jesus demonstrated that the dead will live again.</a:t>
            </a:r>
            <a:endParaRPr b="0" lang="en-US" sz="2600" spc="-1" strike="noStrike">
              <a:latin typeface="Arial"/>
            </a:endParaRPr>
          </a:p>
          <a:p>
            <a:r>
              <a:rPr b="0" lang="en-US" sz="2600" spc="-1" strike="noStrike">
                <a:latin typeface="Seravek"/>
                <a:ea typeface="Arial"/>
              </a:rPr>
              <a:t>       </a:t>
            </a:r>
            <a:r>
              <a:rPr b="0" lang="en-US" sz="2600" spc="-1" strike="noStrike">
                <a:solidFill>
                  <a:srgbClr val="ff0000"/>
                </a:solidFill>
                <a:latin typeface="Seravek"/>
                <a:ea typeface="Arial"/>
              </a:rPr>
              <a:t>Why is it important that we understand the truth about death?</a:t>
            </a:r>
            <a:endParaRPr b="0" lang="en-US" sz="2600" spc="-1" strike="noStrike">
              <a:latin typeface="Arial"/>
            </a:endParaRPr>
          </a:p>
          <a:p>
            <a:r>
              <a:rPr b="0" lang="en-US" sz="2000" spc="-1" strike="noStrike">
                <a:latin typeface="Seravek"/>
                <a:ea typeface="Arial"/>
              </a:rPr>
              <a:t>        </a:t>
            </a:r>
            <a:r>
              <a:rPr b="0" i="1" lang="en-US" sz="2000" spc="-1" strike="noStrike">
                <a:latin typeface="Seravek"/>
                <a:ea typeface="Arial"/>
              </a:rPr>
              <a:t>*Genesis 3:19; **Jude 9</a:t>
            </a:r>
            <a:endParaRPr b="0" lang="en-US" sz="2000" spc="-1" strike="noStrike">
              <a:latin typeface="Arial"/>
            </a:endParaRPr>
          </a:p>
          <a:p>
            <a:pPr>
              <a:lnSpc>
                <a:spcPct val="100000"/>
              </a:lnSpc>
            </a:pPr>
            <a:endParaRPr b="0" lang="en-US" sz="2000" spc="-1" strike="noStrike">
              <a:latin typeface="Arial"/>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4" name="PlaceHolder 1"/>
          <p:cNvSpPr>
            <a:spLocks noGrp="1"/>
          </p:cNvSpPr>
          <p:nvPr>
            <p:ph type="sldImg"/>
          </p:nvPr>
        </p:nvSpPr>
        <p:spPr>
          <a:xfrm>
            <a:off x="533520" y="764280"/>
            <a:ext cx="6704640" cy="3771360"/>
          </a:xfrm>
          <a:prstGeom prst="rect">
            <a:avLst/>
          </a:prstGeom>
        </p:spPr>
      </p:sp>
      <p:sp>
        <p:nvSpPr>
          <p:cNvPr id="275" name="PlaceHolder 2"/>
          <p:cNvSpPr>
            <a:spLocks noGrp="1"/>
          </p:cNvSpPr>
          <p:nvPr>
            <p:ph type="body"/>
          </p:nvPr>
        </p:nvSpPr>
        <p:spPr>
          <a:xfrm>
            <a:off x="457200" y="4777560"/>
            <a:ext cx="6858000" cy="4858200"/>
          </a:xfrm>
          <a:prstGeom prst="rect">
            <a:avLst/>
          </a:prstGeom>
        </p:spPr>
        <p:txBody>
          <a:bodyPr lIns="0" rIns="0" tIns="0" bIns="0">
            <a:noAutofit/>
          </a:bodyPr>
          <a:p>
            <a:r>
              <a:rPr b="1" lang="en-GB" sz="2400" spc="-12" strike="noStrike">
                <a:solidFill>
                  <a:srgbClr val="24408e"/>
                </a:solidFill>
                <a:latin typeface="Seravek"/>
                <a:ea typeface="Seravek"/>
              </a:rPr>
              <a:t>John 3:36</a:t>
            </a:r>
            <a:endParaRPr b="0" lang="en-US" sz="2400" spc="-1" strike="noStrike">
              <a:latin typeface="Arial"/>
            </a:endParaRPr>
          </a:p>
          <a:p>
            <a:pPr>
              <a:lnSpc>
                <a:spcPct val="100000"/>
              </a:lnSpc>
            </a:pPr>
            <a:r>
              <a:rPr b="0" lang="en-US" sz="2400" spc="-1" strike="noStrike">
                <a:solidFill>
                  <a:srgbClr val="3465a4"/>
                </a:solidFill>
                <a:latin typeface="Raleway"/>
                <a:ea typeface="Raleway"/>
              </a:rPr>
              <a:t>   </a:t>
            </a:r>
            <a:r>
              <a:rPr b="0" lang="en-US" sz="2400" spc="-1" strike="noStrike">
                <a:solidFill>
                  <a:srgbClr val="3465a4"/>
                </a:solidFill>
                <a:latin typeface="Seravek"/>
                <a:ea typeface="Raleway"/>
              </a:rPr>
              <a:t>He who believes in the Son has </a:t>
            </a:r>
            <a:r>
              <a:rPr b="1" lang="en-US" sz="2400" spc="-1" strike="noStrike">
                <a:solidFill>
                  <a:srgbClr val="3465a4"/>
                </a:solidFill>
                <a:latin typeface="Seravek"/>
                <a:ea typeface="Raleway"/>
              </a:rPr>
              <a:t>everlasting life</a:t>
            </a:r>
            <a:r>
              <a:rPr b="0" lang="en-US" sz="2400" spc="-1" strike="noStrike">
                <a:solidFill>
                  <a:srgbClr val="3465a4"/>
                </a:solidFill>
                <a:latin typeface="Seravek"/>
                <a:ea typeface="Raleway"/>
              </a:rPr>
              <a:t>; and he who does not believe the Son shall </a:t>
            </a:r>
            <a:r>
              <a:rPr b="1" lang="en-US" sz="2400" spc="-1" strike="noStrike">
                <a:solidFill>
                  <a:srgbClr val="3465a4"/>
                </a:solidFill>
                <a:latin typeface="Seravek"/>
                <a:ea typeface="Raleway"/>
              </a:rPr>
              <a:t>not</a:t>
            </a:r>
            <a:r>
              <a:rPr b="0" lang="en-US" sz="2400" spc="-1" strike="noStrike">
                <a:solidFill>
                  <a:srgbClr val="3465a4"/>
                </a:solidFill>
                <a:latin typeface="Seravek"/>
                <a:ea typeface="Raleway"/>
              </a:rPr>
              <a:t> see </a:t>
            </a:r>
            <a:r>
              <a:rPr b="1" lang="en-US" sz="2400" spc="-1" strike="noStrike">
                <a:solidFill>
                  <a:srgbClr val="3465a4"/>
                </a:solidFill>
                <a:latin typeface="Seravek"/>
                <a:ea typeface="Raleway"/>
              </a:rPr>
              <a:t>life</a:t>
            </a:r>
            <a:r>
              <a:rPr b="0" lang="en-US" sz="2400" spc="-1" strike="noStrike">
                <a:solidFill>
                  <a:srgbClr val="3465a4"/>
                </a:solidFill>
                <a:latin typeface="Seravek"/>
                <a:ea typeface="Raleway"/>
              </a:rPr>
              <a:t>, but the wrath of God abides on him.”</a:t>
            </a:r>
            <a:endParaRPr b="0" lang="en-US" sz="2400" spc="-1" strike="noStrike">
              <a:latin typeface="Arial"/>
            </a:endParaRPr>
          </a:p>
          <a:p>
            <a:pPr>
              <a:lnSpc>
                <a:spcPct val="100000"/>
              </a:lnSpc>
            </a:pPr>
            <a:endParaRPr b="0" lang="en-US" sz="2400" spc="-1" strike="noStrike">
              <a:latin typeface="Arial"/>
            </a:endParaRPr>
          </a:p>
          <a:p>
            <a:pPr marL="216000" indent="-216000">
              <a:lnSpc>
                <a:spcPct val="100000"/>
              </a:lnSpc>
            </a:pPr>
            <a:r>
              <a:rPr b="1" lang="en-US" sz="2400" spc="-1" strike="noStrike">
                <a:solidFill>
                  <a:srgbClr val="3465a4"/>
                </a:solidFill>
                <a:latin typeface="Seravek"/>
                <a:ea typeface="Raleway"/>
              </a:rPr>
              <a:t>Romans 6:23</a:t>
            </a:r>
            <a:endParaRPr b="0" lang="en-US" sz="2400" spc="-1" strike="noStrike">
              <a:latin typeface="Arial"/>
            </a:endParaRPr>
          </a:p>
          <a:p>
            <a:pPr>
              <a:lnSpc>
                <a:spcPct val="100000"/>
              </a:lnSpc>
            </a:pPr>
            <a:r>
              <a:rPr b="0" lang="en-US" sz="2400" spc="-1" strike="noStrike">
                <a:solidFill>
                  <a:srgbClr val="3465a4"/>
                </a:solidFill>
                <a:latin typeface="Seravek"/>
                <a:ea typeface="Raleway"/>
              </a:rPr>
              <a:t>   </a:t>
            </a:r>
            <a:r>
              <a:rPr b="0" lang="en-US" sz="2400" spc="-1" strike="noStrike">
                <a:solidFill>
                  <a:srgbClr val="3465a4"/>
                </a:solidFill>
                <a:latin typeface="Seravek"/>
                <a:ea typeface="Raleway"/>
              </a:rPr>
              <a:t>For the wages of sin is </a:t>
            </a:r>
            <a:r>
              <a:rPr b="1" lang="en-US" sz="2400" spc="-1" strike="noStrike">
                <a:solidFill>
                  <a:srgbClr val="3465a4"/>
                </a:solidFill>
                <a:latin typeface="Seravek"/>
                <a:ea typeface="Raleway"/>
              </a:rPr>
              <a:t>death</a:t>
            </a:r>
            <a:r>
              <a:rPr b="0" lang="en-US" sz="2400" spc="-1" strike="noStrike">
                <a:solidFill>
                  <a:srgbClr val="3465a4"/>
                </a:solidFill>
                <a:latin typeface="Seravek"/>
                <a:ea typeface="Raleway"/>
              </a:rPr>
              <a:t>, but the gift of God is </a:t>
            </a:r>
            <a:r>
              <a:rPr b="1" lang="en-US" sz="2400" spc="-1" strike="noStrike">
                <a:solidFill>
                  <a:srgbClr val="3465a4"/>
                </a:solidFill>
                <a:latin typeface="Seravek"/>
                <a:ea typeface="Raleway"/>
              </a:rPr>
              <a:t>eternal life</a:t>
            </a:r>
            <a:r>
              <a:rPr b="0" lang="en-US" sz="2400" spc="-1" strike="noStrike">
                <a:solidFill>
                  <a:srgbClr val="3465a4"/>
                </a:solidFill>
                <a:latin typeface="Seravek"/>
                <a:ea typeface="Raleway"/>
              </a:rPr>
              <a:t> in Christ Jesus our Lord.</a:t>
            </a:r>
            <a:endParaRPr b="0" lang="en-US" sz="2400" spc="-1" strike="noStrike">
              <a:latin typeface="Arial"/>
            </a:endParaRPr>
          </a:p>
          <a:p>
            <a:pPr>
              <a:lnSpc>
                <a:spcPct val="100000"/>
              </a:lnSpc>
            </a:pPr>
            <a:endParaRPr b="0" lang="en-US" sz="2400" spc="-1" strike="noStrike">
              <a:latin typeface="Arial"/>
            </a:endParaRPr>
          </a:p>
          <a:p>
            <a:pPr>
              <a:lnSpc>
                <a:spcPct val="100000"/>
              </a:lnSpc>
            </a:pPr>
            <a:r>
              <a:rPr b="1" lang="en-US" sz="2400" spc="-1" strike="noStrike">
                <a:solidFill>
                  <a:srgbClr val="3465a4"/>
                </a:solidFill>
                <a:latin typeface="Seravek"/>
                <a:ea typeface="Raleway"/>
              </a:rPr>
              <a:t>John 3:16</a:t>
            </a:r>
            <a:endParaRPr b="0" lang="en-US" sz="2400" spc="-1" strike="noStrike">
              <a:latin typeface="Arial"/>
            </a:endParaRPr>
          </a:p>
          <a:p>
            <a:pPr>
              <a:lnSpc>
                <a:spcPct val="100000"/>
              </a:lnSpc>
            </a:pPr>
            <a:r>
              <a:rPr b="0" lang="en-US" sz="2400" spc="-1" strike="noStrike">
                <a:solidFill>
                  <a:srgbClr val="3465a4"/>
                </a:solidFill>
                <a:latin typeface="Seravek"/>
                <a:ea typeface="Raleway"/>
              </a:rPr>
              <a:t>   </a:t>
            </a:r>
            <a:r>
              <a:rPr b="0" lang="en-US" sz="2400" spc="-1" strike="noStrike">
                <a:solidFill>
                  <a:srgbClr val="3465a4"/>
                </a:solidFill>
                <a:latin typeface="Seravek"/>
                <a:ea typeface="Raleway"/>
              </a:rPr>
              <a:t>For God so loved the world that He gave His only begotten Son, that whoever believes in Him should not </a:t>
            </a:r>
            <a:r>
              <a:rPr b="1" lang="en-US" sz="2400" spc="-1" strike="noStrike">
                <a:solidFill>
                  <a:srgbClr val="3465a4"/>
                </a:solidFill>
                <a:latin typeface="Seravek"/>
                <a:ea typeface="Raleway"/>
              </a:rPr>
              <a:t>perish</a:t>
            </a:r>
            <a:r>
              <a:rPr b="0" lang="en-US" sz="2400" spc="-1" strike="noStrike">
                <a:solidFill>
                  <a:srgbClr val="3465a4"/>
                </a:solidFill>
                <a:latin typeface="Seravek"/>
                <a:ea typeface="Raleway"/>
              </a:rPr>
              <a:t> but have </a:t>
            </a:r>
            <a:r>
              <a:rPr b="1" lang="en-US" sz="2400" spc="-1" strike="noStrike">
                <a:solidFill>
                  <a:srgbClr val="3465a4"/>
                </a:solidFill>
                <a:latin typeface="Seravek"/>
                <a:ea typeface="Raleway"/>
              </a:rPr>
              <a:t>everlasting</a:t>
            </a:r>
            <a:r>
              <a:rPr b="0" lang="en-US" sz="2400" spc="-1" strike="noStrike">
                <a:solidFill>
                  <a:srgbClr val="3465a4"/>
                </a:solidFill>
                <a:latin typeface="Seravek"/>
                <a:ea typeface="Raleway"/>
              </a:rPr>
              <a:t> </a:t>
            </a:r>
            <a:r>
              <a:rPr b="1" lang="en-US" sz="2400" spc="-1" strike="noStrike">
                <a:solidFill>
                  <a:srgbClr val="3465a4"/>
                </a:solidFill>
                <a:latin typeface="Seravek"/>
                <a:ea typeface="Raleway"/>
              </a:rPr>
              <a:t>life.</a:t>
            </a:r>
            <a:endParaRPr b="0" lang="en-US" sz="2400" spc="-1" strike="noStrike">
              <a:latin typeface="Arial"/>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 name="PlaceHolder 1"/>
          <p:cNvSpPr>
            <a:spLocks noGrp="1"/>
          </p:cNvSpPr>
          <p:nvPr>
            <p:ph type="sldImg"/>
          </p:nvPr>
        </p:nvSpPr>
        <p:spPr>
          <a:xfrm>
            <a:off x="533520" y="764280"/>
            <a:ext cx="6704640" cy="3771360"/>
          </a:xfrm>
          <a:prstGeom prst="rect">
            <a:avLst/>
          </a:prstGeom>
        </p:spPr>
      </p:sp>
      <p:sp>
        <p:nvSpPr>
          <p:cNvPr id="277" name="PlaceHolder 2"/>
          <p:cNvSpPr>
            <a:spLocks noGrp="1"/>
          </p:cNvSpPr>
          <p:nvPr>
            <p:ph type="body"/>
          </p:nvPr>
        </p:nvSpPr>
        <p:spPr>
          <a:xfrm>
            <a:off x="361440" y="4777560"/>
            <a:ext cx="7074360" cy="4881960"/>
          </a:xfrm>
          <a:prstGeom prst="rect">
            <a:avLst/>
          </a:prstGeom>
        </p:spPr>
        <p:txBody>
          <a:bodyPr lIns="0" rIns="0" tIns="0" bIns="0">
            <a:noAutofit/>
          </a:bodyPr>
          <a:p>
            <a:r>
              <a:rPr b="0" lang="en-US" sz="2600" spc="-1" strike="noStrike">
                <a:latin typeface="Seravek"/>
                <a:ea typeface="Microsoft YaHei"/>
              </a:rPr>
              <a:t>       </a:t>
            </a:r>
            <a:r>
              <a:rPr b="0" lang="en-US" sz="2600" spc="-1" strike="noStrike">
                <a:latin typeface="Seravek"/>
                <a:ea typeface="Microsoft YaHei"/>
              </a:rPr>
              <a:t>We have only </a:t>
            </a:r>
            <a:r>
              <a:rPr b="1" lang="en-US" sz="2600" spc="-1" strike="noStrike">
                <a:latin typeface="Seravek"/>
                <a:ea typeface="Microsoft YaHei"/>
              </a:rPr>
              <a:t>two</a:t>
            </a:r>
            <a:r>
              <a:rPr b="0" lang="en-US" sz="2600" spc="-1" strike="noStrike">
                <a:latin typeface="Seravek"/>
                <a:ea typeface="Microsoft YaHei"/>
              </a:rPr>
              <a:t> choices: </a:t>
            </a:r>
            <a:endParaRPr b="0" lang="en-US" sz="2600" spc="-1" strike="noStrike">
              <a:latin typeface="Arial"/>
            </a:endParaRPr>
          </a:p>
          <a:p>
            <a:r>
              <a:rPr b="0" lang="en-US" sz="2600" spc="-1" strike="noStrike">
                <a:latin typeface="Seravek"/>
                <a:ea typeface="Microsoft YaHei"/>
              </a:rPr>
              <a:t>   </a:t>
            </a:r>
            <a:r>
              <a:rPr b="1" lang="en-US" sz="2600" spc="-1" strike="noStrike">
                <a:solidFill>
                  <a:srgbClr val="bf0041"/>
                </a:solidFill>
                <a:latin typeface="Seravek"/>
                <a:ea typeface="Microsoft YaHei"/>
              </a:rPr>
              <a:t>eternal, everlasting life,</a:t>
            </a:r>
            <a:r>
              <a:rPr b="0" lang="en-US" sz="2600" spc="-1" strike="noStrike">
                <a:latin typeface="Seravek"/>
                <a:ea typeface="Microsoft YaHei"/>
              </a:rPr>
              <a:t> </a:t>
            </a:r>
            <a:r>
              <a:rPr b="1" lang="en-US" sz="2600" spc="-1" strike="noStrike">
                <a:latin typeface="Seravek"/>
                <a:ea typeface="Microsoft YaHei"/>
              </a:rPr>
              <a:t>OR</a:t>
            </a:r>
            <a:r>
              <a:rPr b="0" lang="en-US" sz="2600" spc="-1" strike="noStrike">
                <a:latin typeface="Seravek"/>
                <a:ea typeface="Microsoft YaHei"/>
              </a:rPr>
              <a:t> </a:t>
            </a:r>
            <a:r>
              <a:rPr b="1" lang="en-US" sz="2600" spc="-1" strike="noStrike">
                <a:solidFill>
                  <a:srgbClr val="bf0041"/>
                </a:solidFill>
                <a:latin typeface="Seravek"/>
                <a:ea typeface="Microsoft YaHei"/>
              </a:rPr>
              <a:t>death.</a:t>
            </a:r>
            <a:endParaRPr b="0" lang="en-US" sz="2600" spc="-1" strike="noStrike">
              <a:latin typeface="Arial"/>
            </a:endParaRPr>
          </a:p>
          <a:p>
            <a:r>
              <a:rPr b="1" lang="en-US" sz="2600" spc="-1" strike="noStrike">
                <a:solidFill>
                  <a:srgbClr val="bf0041"/>
                </a:solidFill>
                <a:latin typeface="Seravek"/>
                <a:ea typeface="Microsoft YaHei"/>
              </a:rPr>
              <a:t>      </a:t>
            </a:r>
            <a:r>
              <a:rPr b="0" lang="en-US" sz="2600" spc="-1" strike="noStrike">
                <a:latin typeface="Seravek"/>
                <a:ea typeface="Microsoft YaHei"/>
              </a:rPr>
              <a:t>Eternal life for the </a:t>
            </a:r>
            <a:r>
              <a:rPr b="1" lang="en-US" sz="2600" spc="-1" strike="noStrike">
                <a:latin typeface="Seravek"/>
                <a:ea typeface="Microsoft YaHei"/>
              </a:rPr>
              <a:t>sinner</a:t>
            </a:r>
            <a:r>
              <a:rPr b="0" lang="en-US" sz="2600" spc="-1" strike="noStrike">
                <a:latin typeface="Seravek"/>
                <a:ea typeface="Microsoft YaHei"/>
              </a:rPr>
              <a:t> is not a Biblical teaching. The only one who ever promised Adam life in disobedience was Satan. </a:t>
            </a:r>
            <a:endParaRPr b="0" lang="en-US" sz="2600" spc="-1" strike="noStrike">
              <a:latin typeface="Arial"/>
            </a:endParaRPr>
          </a:p>
          <a:p>
            <a:r>
              <a:rPr b="0" lang="en-US" sz="2600" spc="-1" strike="noStrike">
                <a:latin typeface="Seravek"/>
                <a:ea typeface="Microsoft YaHei"/>
              </a:rPr>
              <a:t>    </a:t>
            </a:r>
            <a:endParaRPr b="0" lang="en-US" sz="2600" spc="-1" strike="noStrike">
              <a:latin typeface="Arial"/>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8" name="PlaceHolder 1"/>
          <p:cNvSpPr>
            <a:spLocks noGrp="1"/>
          </p:cNvSpPr>
          <p:nvPr>
            <p:ph type="sldImg"/>
          </p:nvPr>
        </p:nvSpPr>
        <p:spPr>
          <a:xfrm>
            <a:off x="533520" y="764280"/>
            <a:ext cx="6704640" cy="3771360"/>
          </a:xfrm>
          <a:prstGeom prst="rect">
            <a:avLst/>
          </a:prstGeom>
        </p:spPr>
      </p:sp>
      <p:sp>
        <p:nvSpPr>
          <p:cNvPr id="279" name="PlaceHolder 2"/>
          <p:cNvSpPr>
            <a:spLocks noGrp="1"/>
          </p:cNvSpPr>
          <p:nvPr>
            <p:ph type="body"/>
          </p:nvPr>
        </p:nvSpPr>
        <p:spPr>
          <a:xfrm>
            <a:off x="361440" y="4777560"/>
            <a:ext cx="7074360" cy="4881960"/>
          </a:xfrm>
          <a:prstGeom prst="rect">
            <a:avLst/>
          </a:prstGeom>
        </p:spPr>
        <p:txBody>
          <a:bodyPr lIns="0" rIns="0" tIns="0" bIns="0">
            <a:noAutofit/>
          </a:bodyPr>
          <a:p>
            <a:r>
              <a:rPr b="0" lang="en-US" sz="2600" spc="-1" strike="noStrike">
                <a:latin typeface="Seravek"/>
                <a:ea typeface="Microsoft YaHei"/>
              </a:rPr>
              <a:t>      </a:t>
            </a:r>
            <a:r>
              <a:rPr b="0" lang="en-US" sz="2600" spc="-1" strike="noStrike">
                <a:latin typeface="Seravek"/>
                <a:ea typeface="Microsoft YaHei"/>
              </a:rPr>
              <a:t>From the tree of knowledge of good and evil, he preached the first sermon ever given on the immortality of the soul. His words, </a:t>
            </a:r>
            <a:r>
              <a:rPr b="0" i="1" lang="en-US" sz="2600" spc="-1" strike="noStrike">
                <a:latin typeface="Seravek"/>
                <a:ea typeface="Microsoft YaHei"/>
              </a:rPr>
              <a:t>“You shall not surely die</a:t>
            </a:r>
            <a:r>
              <a:rPr b="0" i="1" lang="en-US" sz="2600" spc="-1" strike="noStrike">
                <a:latin typeface="Seravek"/>
              </a:rPr>
              <a:t>“</a:t>
            </a:r>
            <a:r>
              <a:rPr b="0" lang="en-US" sz="2600" spc="-1" strike="noStrike">
                <a:latin typeface="Seravek"/>
              </a:rPr>
              <a:t>, have been accepted and echoed by most of the world just as they were believed by Eve. The divine sentence, </a:t>
            </a:r>
            <a:r>
              <a:rPr b="0" i="1" lang="en-US" sz="2600" spc="-1" strike="noStrike">
                <a:latin typeface="Seravek"/>
              </a:rPr>
              <a:t>“The soul who sins shall die”</a:t>
            </a:r>
            <a:r>
              <a:rPr b="0" lang="en-US" sz="2600" spc="-1" strike="noStrike">
                <a:latin typeface="Seravek"/>
              </a:rPr>
              <a:t>* is made to mean, “the soul who sins shall not die, but live eternally.”</a:t>
            </a:r>
            <a:endParaRPr b="0" lang="en-US" sz="2600" spc="-1" strike="noStrike">
              <a:latin typeface="Arial"/>
            </a:endParaRPr>
          </a:p>
          <a:p>
            <a:r>
              <a:rPr b="0" lang="en-US" sz="2600" spc="-1" strike="noStrike">
                <a:solidFill>
                  <a:srgbClr val="ff0000"/>
                </a:solidFill>
                <a:latin typeface="Seravek"/>
              </a:rPr>
              <a:t>      </a:t>
            </a:r>
            <a:r>
              <a:rPr b="0" lang="en-US" sz="2600" spc="-1" strike="noStrike">
                <a:solidFill>
                  <a:srgbClr val="ff0000"/>
                </a:solidFill>
                <a:latin typeface="Seravek"/>
              </a:rPr>
              <a:t>Are we immortal?</a:t>
            </a:r>
            <a:endParaRPr b="0" lang="en-US" sz="2600" spc="-1" strike="noStrike">
              <a:latin typeface="Arial"/>
            </a:endParaRPr>
          </a:p>
          <a:p>
            <a:r>
              <a:rPr b="0" lang="en-US" sz="2600" spc="-1" strike="noStrike">
                <a:latin typeface="Seravek"/>
              </a:rPr>
              <a:t>      </a:t>
            </a:r>
            <a:r>
              <a:rPr b="0" i="1" lang="en-US" sz="2000" spc="-1" strike="noStrike">
                <a:latin typeface="Seravek"/>
              </a:rPr>
              <a:t>*Ezekiel 18:20</a:t>
            </a:r>
            <a:endParaRPr b="0" lang="en-US" sz="2000" spc="-1" strike="noStrike">
              <a:latin typeface="Arial"/>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 name="PlaceHolder 1"/>
          <p:cNvSpPr>
            <a:spLocks noGrp="1"/>
          </p:cNvSpPr>
          <p:nvPr>
            <p:ph type="sldImg"/>
          </p:nvPr>
        </p:nvSpPr>
        <p:spPr>
          <a:xfrm>
            <a:off x="533520" y="764280"/>
            <a:ext cx="6704640" cy="3771360"/>
          </a:xfrm>
          <a:prstGeom prst="rect">
            <a:avLst/>
          </a:prstGeom>
        </p:spPr>
      </p:sp>
      <p:sp>
        <p:nvSpPr>
          <p:cNvPr id="281" name="PlaceHolder 2"/>
          <p:cNvSpPr>
            <a:spLocks noGrp="1"/>
          </p:cNvSpPr>
          <p:nvPr>
            <p:ph type="body"/>
          </p:nvPr>
        </p:nvSpPr>
        <p:spPr>
          <a:xfrm>
            <a:off x="457200" y="4777560"/>
            <a:ext cx="6858000" cy="4795920"/>
          </a:xfrm>
          <a:prstGeom prst="rect">
            <a:avLst/>
          </a:prstGeom>
        </p:spPr>
        <p:txBody>
          <a:bodyPr lIns="0" rIns="0" tIns="0" bIns="0">
            <a:noAutofit/>
          </a:bodyPr>
          <a:p>
            <a:r>
              <a:rPr b="1" lang="en-GB" sz="2800" spc="-12" strike="noStrike">
                <a:solidFill>
                  <a:srgbClr val="24408e"/>
                </a:solidFill>
                <a:latin typeface="Seravek"/>
                <a:ea typeface="Seravek"/>
              </a:rPr>
              <a:t>1 Timothy 1:17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Now to the King eternal, </a:t>
            </a:r>
            <a:r>
              <a:rPr b="1" lang="en-US" sz="2800" spc="-1" strike="noStrike">
                <a:solidFill>
                  <a:srgbClr val="3465a4"/>
                </a:solidFill>
                <a:latin typeface="Seravek"/>
                <a:ea typeface="Raleway"/>
              </a:rPr>
              <a:t>immortal</a:t>
            </a:r>
            <a:r>
              <a:rPr b="0" lang="en-US" sz="2800" spc="-1" strike="noStrike">
                <a:solidFill>
                  <a:srgbClr val="3465a4"/>
                </a:solidFill>
                <a:latin typeface="Seravek"/>
                <a:ea typeface="Raleway"/>
              </a:rPr>
              <a:t>, invisible, to God who alone is wise, be honor and glory forever and ever. Amen.</a:t>
            </a:r>
            <a:endParaRPr b="0" lang="en-US" sz="2800" spc="-1" strike="noStrike">
              <a:latin typeface="Arial"/>
            </a:endParaRPr>
          </a:p>
          <a:p>
            <a:pPr>
              <a:lnSpc>
                <a:spcPct val="100000"/>
              </a:lnSpc>
            </a:pPr>
            <a:endParaRPr b="0" lang="en-US" sz="2800" spc="-1" strike="noStrike">
              <a:latin typeface="Arial"/>
            </a:endParaRPr>
          </a:p>
          <a:p>
            <a:pPr marL="216000" indent="-216000">
              <a:lnSpc>
                <a:spcPct val="100000"/>
              </a:lnSpc>
            </a:pPr>
            <a:r>
              <a:rPr b="1" lang="en-GB" sz="2800" spc="-12" strike="noStrike">
                <a:solidFill>
                  <a:srgbClr val="24408e"/>
                </a:solidFill>
                <a:latin typeface="Seravek"/>
                <a:ea typeface="Seravek"/>
              </a:rPr>
              <a:t>1 Timothy 6:16</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Who </a:t>
            </a:r>
            <a:r>
              <a:rPr b="1" lang="en-US" sz="2800" spc="-1" strike="noStrike">
                <a:solidFill>
                  <a:srgbClr val="3465a4"/>
                </a:solidFill>
                <a:latin typeface="Seravek"/>
                <a:ea typeface="Raleway"/>
              </a:rPr>
              <a:t>only</a:t>
            </a:r>
            <a:r>
              <a:rPr b="0" lang="en-US" sz="2800" spc="-1" strike="noStrike">
                <a:solidFill>
                  <a:srgbClr val="3465a4"/>
                </a:solidFill>
                <a:latin typeface="Seravek"/>
                <a:ea typeface="Raleway"/>
              </a:rPr>
              <a:t> hath </a:t>
            </a:r>
            <a:r>
              <a:rPr b="1" lang="en-US" sz="2800" spc="-1" strike="noStrike">
                <a:solidFill>
                  <a:srgbClr val="3465a4"/>
                </a:solidFill>
                <a:latin typeface="Seravek"/>
                <a:ea typeface="Raleway"/>
              </a:rPr>
              <a:t>immortality</a:t>
            </a:r>
            <a:r>
              <a:rPr b="0" lang="en-US" sz="2800" spc="-1" strike="noStrike">
                <a:solidFill>
                  <a:srgbClr val="3465a4"/>
                </a:solidFill>
                <a:latin typeface="Seravek"/>
                <a:ea typeface="Raleway"/>
              </a:rPr>
              <a:t>, dwelling in the light which no man can approach unto; whom no man hath seen, nor can see: to whom be honor and power everlasting. Amen.</a:t>
            </a:r>
            <a:endParaRPr b="0" lang="en-US" sz="2800" spc="-1" strike="noStrike">
              <a:latin typeface="Arial"/>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PlaceHolder 1"/>
          <p:cNvSpPr>
            <a:spLocks noGrp="1"/>
          </p:cNvSpPr>
          <p:nvPr>
            <p:ph type="sldImg"/>
          </p:nvPr>
        </p:nvSpPr>
        <p:spPr>
          <a:xfrm>
            <a:off x="533520" y="764280"/>
            <a:ext cx="6704640" cy="3771360"/>
          </a:xfrm>
          <a:prstGeom prst="rect">
            <a:avLst/>
          </a:prstGeom>
        </p:spPr>
      </p:sp>
      <p:sp>
        <p:nvSpPr>
          <p:cNvPr id="283" name="PlaceHolder 2"/>
          <p:cNvSpPr>
            <a:spLocks noGrp="1"/>
          </p:cNvSpPr>
          <p:nvPr>
            <p:ph type="body"/>
          </p:nvPr>
        </p:nvSpPr>
        <p:spPr>
          <a:xfrm>
            <a:off x="457200" y="4777560"/>
            <a:ext cx="6858000" cy="51660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These verses make it clear that God alone is immortal. We are </a:t>
            </a:r>
            <a:r>
              <a:rPr b="0" i="1" lang="en-US" sz="2800" spc="-1" strike="noStrike">
                <a:latin typeface="Seravek"/>
                <a:ea typeface="Microsoft YaHei"/>
              </a:rPr>
              <a:t>mortal</a:t>
            </a:r>
            <a:r>
              <a:rPr b="0" lang="en-US" sz="2800" spc="-1" strike="noStrike">
                <a:latin typeface="Seravek"/>
                <a:ea typeface="Microsoft YaHei"/>
              </a:rPr>
              <a:t>, subject to death. As Job said, </a:t>
            </a:r>
            <a:r>
              <a:rPr b="0" i="1" lang="en-US" sz="2800" spc="-1" strike="noStrike">
                <a:latin typeface="Seravek"/>
                <a:ea typeface="Microsoft YaHei"/>
              </a:rPr>
              <a:t>“Can a mortal be more righteous than God? Can a man be more pure than his Maker?</a:t>
            </a:r>
            <a:r>
              <a:rPr b="0" i="1" lang="en-US" sz="2800" spc="-1" strike="noStrike">
                <a:solidFill>
                  <a:srgbClr val="000000"/>
                </a:solidFill>
                <a:latin typeface="Seravek"/>
              </a:rPr>
              <a:t>“*</a:t>
            </a:r>
            <a:endParaRPr b="0" lang="en-US" sz="2800" spc="-1" strike="noStrike">
              <a:latin typeface="Arial"/>
            </a:endParaRPr>
          </a:p>
          <a:p>
            <a:r>
              <a:rPr b="0" lang="en-US" sz="2800" spc="-1" strike="noStrike">
                <a:latin typeface="Seravek"/>
                <a:ea typeface="Microsoft YaHei"/>
              </a:rPr>
              <a:t>      </a:t>
            </a:r>
            <a:r>
              <a:rPr b="0" lang="en-US" sz="2800" spc="-1" strike="noStrike">
                <a:latin typeface="Seravek"/>
                <a:ea typeface="Microsoft YaHei"/>
              </a:rPr>
              <a:t>But though </a:t>
            </a:r>
            <a:r>
              <a:rPr b="0" i="1" lang="en-US" sz="2800" spc="-1" strike="noStrike">
                <a:latin typeface="Seravek"/>
                <a:ea typeface="Microsoft YaHei"/>
              </a:rPr>
              <a:t>“death passed upon all men, for that all have sinned“,</a:t>
            </a:r>
            <a:r>
              <a:rPr b="0" lang="en-US" sz="2800" spc="-1" strike="noStrike">
                <a:latin typeface="Seravek"/>
                <a:ea typeface="Microsoft YaHei"/>
              </a:rPr>
              <a:t> Christ </a:t>
            </a:r>
            <a:r>
              <a:rPr b="0" i="1" lang="en-US" sz="2800" spc="-1" strike="noStrike">
                <a:latin typeface="Seravek"/>
                <a:ea typeface="Microsoft YaHei"/>
              </a:rPr>
              <a:t>“brought life and immortality to light through the gospel</a:t>
            </a:r>
            <a:r>
              <a:rPr b="0" i="1" lang="en-US" sz="2800" spc="-1" strike="noStrike">
                <a:solidFill>
                  <a:srgbClr val="000000"/>
                </a:solidFill>
                <a:latin typeface="Seravek"/>
              </a:rPr>
              <a:t>“*.</a:t>
            </a:r>
            <a:r>
              <a:rPr b="0" lang="en-US" sz="2800" spc="-1" strike="noStrike">
                <a:solidFill>
                  <a:srgbClr val="000000"/>
                </a:solidFill>
                <a:latin typeface="Seravek"/>
              </a:rPr>
              <a:t> </a:t>
            </a:r>
            <a:r>
              <a:rPr b="0" lang="en-US" sz="2800" spc="-1" strike="noStrike">
                <a:solidFill>
                  <a:srgbClr val="ff0000"/>
                </a:solidFill>
                <a:latin typeface="Seravek"/>
              </a:rPr>
              <a:t>When do we receive immortality? </a:t>
            </a:r>
            <a:endParaRPr b="0" lang="en-US" sz="2800" spc="-1" strike="noStrike">
              <a:latin typeface="Arial"/>
            </a:endParaRPr>
          </a:p>
          <a:p>
            <a:endParaRPr b="0" lang="en-US" sz="2800" spc="-1" strike="noStrike">
              <a:latin typeface="Arial"/>
            </a:endParaRPr>
          </a:p>
          <a:p>
            <a:endParaRPr b="0" lang="en-US" sz="2800" spc="-1" strike="noStrike">
              <a:latin typeface="Arial"/>
            </a:endParaRPr>
          </a:p>
          <a:p>
            <a:endParaRPr b="0" lang="en-US" sz="2800" spc="-1" strike="noStrike">
              <a:latin typeface="Arial"/>
            </a:endParaRPr>
          </a:p>
          <a:p>
            <a:r>
              <a:rPr b="0" i="1" lang="en-US" sz="2000" spc="-1" strike="noStrike">
                <a:latin typeface="Arial"/>
                <a:ea typeface="Microsoft YaHei"/>
              </a:rPr>
              <a:t>   </a:t>
            </a:r>
            <a:r>
              <a:rPr b="0" i="1" lang="en-US" sz="2000" spc="-1" strike="noStrike">
                <a:latin typeface="Seravek"/>
              </a:rPr>
              <a:t>   </a:t>
            </a:r>
            <a:r>
              <a:rPr b="0" i="1" lang="en-US" sz="2000" spc="-1" strike="noStrike">
                <a:latin typeface="Seravek"/>
              </a:rPr>
              <a:t>*Job 4:17, *</a:t>
            </a:r>
            <a:r>
              <a:rPr b="0" i="1" lang="en-US" sz="2000" spc="-1" strike="noStrike">
                <a:latin typeface="Arial"/>
              </a:rPr>
              <a:t>*Romans 5:12, 2 Timothy 1:10</a:t>
            </a:r>
            <a:r>
              <a:rPr b="0" lang="en-US" sz="2000" spc="-1" strike="noStrike">
                <a:latin typeface="Arial"/>
              </a:rPr>
              <a:t> </a:t>
            </a:r>
            <a:endParaRPr b="0" lang="en-US" sz="2000" spc="-1" strike="noStrike">
              <a:latin typeface="Arial"/>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4" name="PlaceHolder 1"/>
          <p:cNvSpPr>
            <a:spLocks noGrp="1"/>
          </p:cNvSpPr>
          <p:nvPr>
            <p:ph type="sldImg"/>
          </p:nvPr>
        </p:nvSpPr>
        <p:spPr>
          <a:xfrm>
            <a:off x="533520" y="764280"/>
            <a:ext cx="6704640" cy="3771360"/>
          </a:xfrm>
          <a:prstGeom prst="rect">
            <a:avLst/>
          </a:prstGeom>
        </p:spPr>
      </p:sp>
      <p:sp>
        <p:nvSpPr>
          <p:cNvPr id="285" name="PlaceHolder 2"/>
          <p:cNvSpPr>
            <a:spLocks noGrp="1"/>
          </p:cNvSpPr>
          <p:nvPr>
            <p:ph type="body"/>
          </p:nvPr>
        </p:nvSpPr>
        <p:spPr>
          <a:xfrm>
            <a:off x="457200" y="4777560"/>
            <a:ext cx="6858000" cy="5288760"/>
          </a:xfrm>
          <a:prstGeom prst="rect">
            <a:avLst/>
          </a:prstGeom>
        </p:spPr>
        <p:txBody>
          <a:bodyPr lIns="0" rIns="0" tIns="0" bIns="0">
            <a:noAutofit/>
          </a:bodyPr>
          <a:p>
            <a:r>
              <a:rPr b="1" lang="en-GB" sz="2600" spc="-12" strike="noStrike">
                <a:solidFill>
                  <a:srgbClr val="24408e"/>
                </a:solidFill>
                <a:latin typeface="Seravek"/>
                <a:ea typeface="Seravek"/>
              </a:rPr>
              <a:t>1 Corinthians 15:51-54</a:t>
            </a:r>
            <a:endParaRPr b="0" lang="en-US" sz="2600" spc="-1" strike="noStrike">
              <a:latin typeface="Arial"/>
            </a:endParaRPr>
          </a:p>
          <a:p>
            <a:pPr>
              <a:lnSpc>
                <a:spcPct val="100000"/>
              </a:lnSpc>
            </a:pPr>
            <a:r>
              <a:rPr b="0" lang="en-US" sz="2600" spc="-1" strike="noStrike">
                <a:solidFill>
                  <a:srgbClr val="3465a4"/>
                </a:solidFill>
                <a:latin typeface="Seravek"/>
                <a:ea typeface="Raleway"/>
              </a:rPr>
              <a:t>   </a:t>
            </a:r>
            <a:r>
              <a:rPr b="0" lang="en-US" sz="2600" spc="-1" strike="noStrike">
                <a:solidFill>
                  <a:srgbClr val="3465a4"/>
                </a:solidFill>
                <a:latin typeface="Seravek"/>
                <a:ea typeface="Raleway"/>
              </a:rPr>
              <a:t>Behold, I tell you a mystery: We shall not all sleep, but we shall all be changed— (52) in a moment, in the twinkling of an eye, </a:t>
            </a:r>
            <a:r>
              <a:rPr b="1" lang="en-US" sz="2600" spc="-1" strike="noStrike">
                <a:solidFill>
                  <a:srgbClr val="3465a4"/>
                </a:solidFill>
                <a:latin typeface="Seravek"/>
                <a:ea typeface="Raleway"/>
              </a:rPr>
              <a:t>at</a:t>
            </a:r>
            <a:r>
              <a:rPr b="0" lang="en-US" sz="2600" spc="-1" strike="noStrike">
                <a:solidFill>
                  <a:srgbClr val="3465a4"/>
                </a:solidFill>
                <a:latin typeface="Seravek"/>
                <a:ea typeface="Raleway"/>
              </a:rPr>
              <a:t> the </a:t>
            </a:r>
            <a:r>
              <a:rPr b="1" lang="en-US" sz="2600" spc="-1" strike="noStrike">
                <a:solidFill>
                  <a:srgbClr val="3465a4"/>
                </a:solidFill>
                <a:latin typeface="Seravek"/>
                <a:ea typeface="Raleway"/>
              </a:rPr>
              <a:t>last</a:t>
            </a:r>
            <a:r>
              <a:rPr b="0" lang="en-US" sz="2600" spc="-1" strike="noStrike">
                <a:solidFill>
                  <a:srgbClr val="3465a4"/>
                </a:solidFill>
                <a:latin typeface="Seravek"/>
                <a:ea typeface="Raleway"/>
              </a:rPr>
              <a:t> trumpet. For the trumpet will sound, and the dead will be raised incorruptible, and we shall be changed. (53) For this corruptible must put on incorruption, and this </a:t>
            </a:r>
            <a:r>
              <a:rPr b="1" lang="en-US" sz="2600" spc="-1" strike="noStrike">
                <a:solidFill>
                  <a:srgbClr val="3465a4"/>
                </a:solidFill>
                <a:latin typeface="Seravek"/>
                <a:ea typeface="Raleway"/>
              </a:rPr>
              <a:t>mortal</a:t>
            </a:r>
            <a:r>
              <a:rPr b="0" lang="en-US" sz="2600" spc="-1" strike="noStrike">
                <a:solidFill>
                  <a:srgbClr val="3465a4"/>
                </a:solidFill>
                <a:latin typeface="Seravek"/>
                <a:ea typeface="Raleway"/>
              </a:rPr>
              <a:t> must put on </a:t>
            </a:r>
            <a:r>
              <a:rPr b="1" lang="en-US" sz="2600" spc="-1" strike="noStrike">
                <a:solidFill>
                  <a:srgbClr val="3465a4"/>
                </a:solidFill>
                <a:latin typeface="Seravek"/>
                <a:ea typeface="Raleway"/>
              </a:rPr>
              <a:t>immortality.</a:t>
            </a:r>
            <a:r>
              <a:rPr b="0" lang="en-US" sz="2600" spc="-1" strike="noStrike">
                <a:solidFill>
                  <a:srgbClr val="3465a4"/>
                </a:solidFill>
                <a:latin typeface="Seravek"/>
                <a:ea typeface="Raleway"/>
              </a:rPr>
              <a:t> (54)So when this corruptible has put on incorruption, and this mortal has put on immortality, then shall be brought to pass the saying that is written: “Death is swallowed up in victory.”</a:t>
            </a:r>
            <a:endParaRPr b="0" lang="en-US" sz="2600" spc="-1" strike="noStrike">
              <a:latin typeface="Arial"/>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 name="PlaceHolder 1"/>
          <p:cNvSpPr>
            <a:spLocks noGrp="1"/>
          </p:cNvSpPr>
          <p:nvPr>
            <p:ph type="sldImg"/>
          </p:nvPr>
        </p:nvSpPr>
        <p:spPr>
          <a:xfrm>
            <a:off x="533520" y="764280"/>
            <a:ext cx="6704640" cy="3771360"/>
          </a:xfrm>
          <a:prstGeom prst="rect">
            <a:avLst/>
          </a:prstGeom>
        </p:spPr>
      </p:sp>
      <p:sp>
        <p:nvSpPr>
          <p:cNvPr id="287" name="PlaceHolder 2"/>
          <p:cNvSpPr>
            <a:spLocks noGrp="1"/>
          </p:cNvSpPr>
          <p:nvPr>
            <p:ph type="body"/>
          </p:nvPr>
        </p:nvSpPr>
        <p:spPr>
          <a:xfrm>
            <a:off x="457200" y="4777560"/>
            <a:ext cx="6858000" cy="4525920"/>
          </a:xfrm>
          <a:prstGeom prst="rect">
            <a:avLst/>
          </a:prstGeom>
        </p:spPr>
        <p:txBody>
          <a:bodyPr lIns="0" rIns="0" tIns="0" bIns="0">
            <a:noAutofit/>
          </a:bodyPr>
          <a:p>
            <a:r>
              <a:rPr b="0" lang="en-US" sz="2800" spc="-1" strike="noStrike">
                <a:latin typeface="Seravek"/>
                <a:ea typeface="Microsoft YaHei"/>
              </a:rPr>
              <a:t>      </a:t>
            </a:r>
            <a:endParaRPr b="0" lang="en-US" sz="2800" spc="-1" strike="noStrike">
              <a:latin typeface="Arial"/>
            </a:endParaRPr>
          </a:p>
          <a:p>
            <a:r>
              <a:rPr b="0" lang="en-US" sz="2800" spc="-1" strike="noStrike">
                <a:latin typeface="Seravek"/>
              </a:rPr>
              <a:t>      </a:t>
            </a:r>
            <a:r>
              <a:rPr b="0" lang="en-US" sz="2800" spc="-1" strike="noStrike">
                <a:latin typeface="Seravek"/>
              </a:rPr>
              <a:t>Immortality is a gift given to the saints at the resurrection, when Jesus comes back.  No one possesses it now.       </a:t>
            </a:r>
            <a:endParaRPr b="0" lang="en-US" sz="2800" spc="-1" strike="noStrike">
              <a:latin typeface="Arial"/>
            </a:endParaRPr>
          </a:p>
          <a:p>
            <a:r>
              <a:rPr b="0" lang="en-US" sz="2800" spc="-1" strike="noStrike">
                <a:solidFill>
                  <a:srgbClr val="ff0000"/>
                </a:solidFill>
                <a:latin typeface="Seravek"/>
              </a:rPr>
              <a:t>      </a:t>
            </a:r>
            <a:r>
              <a:rPr b="0" lang="en-US" sz="2800" spc="-1" strike="noStrike">
                <a:solidFill>
                  <a:srgbClr val="ff0000"/>
                </a:solidFill>
                <a:latin typeface="Seravek"/>
              </a:rPr>
              <a:t>Who is it given to?</a:t>
            </a:r>
            <a:r>
              <a:rPr b="0" lang="en-US" sz="2800" spc="-1" strike="noStrike">
                <a:latin typeface="Seravek"/>
              </a:rPr>
              <a:t>   </a:t>
            </a:r>
            <a:endParaRPr b="0" lang="en-US" sz="2800" spc="-1" strike="noStrike">
              <a:latin typeface="Arial"/>
            </a:endParaRPr>
          </a:p>
          <a:p>
            <a:endParaRPr b="0" lang="en-US" sz="2800" spc="-1" strike="noStrike">
              <a:latin typeface="Arial"/>
            </a:endParaRPr>
          </a:p>
          <a:p>
            <a:endParaRPr b="0" lang="en-US" sz="2800" spc="-1" strike="noStrike">
              <a:latin typeface="Arial"/>
            </a:endParaRPr>
          </a:p>
          <a:p>
            <a:endParaRPr b="0" lang="en-US" sz="2800" spc="-1" strike="noStrike">
              <a:latin typeface="Arial"/>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PlaceHolder 1"/>
          <p:cNvSpPr>
            <a:spLocks noGrp="1"/>
          </p:cNvSpPr>
          <p:nvPr>
            <p:ph type="sldImg"/>
          </p:nvPr>
        </p:nvSpPr>
        <p:spPr>
          <a:xfrm>
            <a:off x="533520" y="764280"/>
            <a:ext cx="6704640" cy="3771360"/>
          </a:xfrm>
          <a:prstGeom prst="rect">
            <a:avLst/>
          </a:prstGeom>
        </p:spPr>
      </p:sp>
      <p:sp>
        <p:nvSpPr>
          <p:cNvPr id="289" name="PlaceHolder 2"/>
          <p:cNvSpPr>
            <a:spLocks noGrp="1"/>
          </p:cNvSpPr>
          <p:nvPr>
            <p:ph type="body"/>
          </p:nvPr>
        </p:nvSpPr>
        <p:spPr>
          <a:xfrm>
            <a:off x="457200" y="4777560"/>
            <a:ext cx="6858000" cy="4525920"/>
          </a:xfrm>
          <a:prstGeom prst="rect">
            <a:avLst/>
          </a:prstGeom>
        </p:spPr>
        <p:txBody>
          <a:bodyPr lIns="0" rIns="0" tIns="0" bIns="0">
            <a:noAutofit/>
          </a:bodyPr>
          <a:p>
            <a:r>
              <a:rPr b="1" lang="en-GB" sz="2400" spc="-12" strike="noStrike">
                <a:solidFill>
                  <a:srgbClr val="24408e"/>
                </a:solidFill>
                <a:latin typeface="Seravek"/>
                <a:ea typeface="Seravek"/>
              </a:rPr>
              <a:t>Romans 2:7</a:t>
            </a:r>
            <a:endParaRPr b="0" lang="en-US" sz="2400" spc="-1" strike="noStrike">
              <a:latin typeface="Arial"/>
            </a:endParaRPr>
          </a:p>
          <a:p>
            <a:pPr>
              <a:lnSpc>
                <a:spcPct val="100000"/>
              </a:lnSpc>
            </a:pPr>
            <a:r>
              <a:rPr b="0" lang="en-US" sz="2400" spc="-1" strike="noStrike">
                <a:solidFill>
                  <a:srgbClr val="3465a4"/>
                </a:solidFill>
                <a:latin typeface="Seravek"/>
                <a:ea typeface="Raleway"/>
              </a:rPr>
              <a:t>   </a:t>
            </a:r>
            <a:r>
              <a:rPr b="0" lang="en-US" sz="2400" spc="-1" strike="noStrike">
                <a:solidFill>
                  <a:srgbClr val="3465a4"/>
                </a:solidFill>
                <a:latin typeface="Seravek"/>
                <a:ea typeface="Raleway"/>
              </a:rPr>
              <a:t>eternal life to those who by patient continuance in doing </a:t>
            </a:r>
            <a:r>
              <a:rPr b="1" lang="en-US" sz="2400" spc="-1" strike="noStrike">
                <a:solidFill>
                  <a:srgbClr val="3465a4"/>
                </a:solidFill>
                <a:latin typeface="Seravek"/>
                <a:ea typeface="Raleway"/>
              </a:rPr>
              <a:t>good</a:t>
            </a:r>
            <a:r>
              <a:rPr b="0" lang="en-US" sz="2400" spc="-1" strike="noStrike">
                <a:solidFill>
                  <a:srgbClr val="3465a4"/>
                </a:solidFill>
                <a:latin typeface="Seravek"/>
                <a:ea typeface="Raleway"/>
              </a:rPr>
              <a:t> seek for glory, honor, and </a:t>
            </a:r>
            <a:r>
              <a:rPr b="1" lang="en-US" sz="2400" spc="-1" strike="noStrike">
                <a:solidFill>
                  <a:srgbClr val="3465a4"/>
                </a:solidFill>
                <a:latin typeface="Seravek"/>
                <a:ea typeface="Raleway"/>
              </a:rPr>
              <a:t>immortality</a:t>
            </a:r>
            <a:r>
              <a:rPr b="0" lang="en-US" sz="2400" spc="-1" strike="noStrike">
                <a:solidFill>
                  <a:srgbClr val="3465a4"/>
                </a:solidFill>
                <a:latin typeface="Seravek"/>
                <a:ea typeface="Raleway"/>
              </a:rPr>
              <a:t>.</a:t>
            </a:r>
            <a:endParaRPr b="0" lang="en-US" sz="2400" spc="-1" strike="noStrike">
              <a:latin typeface="Arial"/>
            </a:endParaRPr>
          </a:p>
          <a:p>
            <a:pPr>
              <a:lnSpc>
                <a:spcPct val="100000"/>
              </a:lnSpc>
            </a:pPr>
            <a:endParaRPr b="0" lang="en-US" sz="2400" spc="-1" strike="noStrike">
              <a:latin typeface="Arial"/>
            </a:endParaRPr>
          </a:p>
          <a:p>
            <a:pPr>
              <a:lnSpc>
                <a:spcPct val="100000"/>
              </a:lnSpc>
            </a:pPr>
            <a:endParaRPr b="0" lang="en-US" sz="2400" spc="-1" strike="noStrike">
              <a:latin typeface="Arial"/>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 name="PlaceHolder 1"/>
          <p:cNvSpPr>
            <a:spLocks noGrp="1"/>
          </p:cNvSpPr>
          <p:nvPr>
            <p:ph type="sldImg"/>
          </p:nvPr>
        </p:nvSpPr>
        <p:spPr>
          <a:xfrm>
            <a:off x="533520" y="764280"/>
            <a:ext cx="6704640" cy="3771360"/>
          </a:xfrm>
          <a:prstGeom prst="rect">
            <a:avLst/>
          </a:prstGeom>
        </p:spPr>
      </p:sp>
      <p:sp>
        <p:nvSpPr>
          <p:cNvPr id="291" name="PlaceHolder 2"/>
          <p:cNvSpPr>
            <a:spLocks noGrp="1"/>
          </p:cNvSpPr>
          <p:nvPr>
            <p:ph type="body"/>
          </p:nvPr>
        </p:nvSpPr>
        <p:spPr>
          <a:xfrm>
            <a:off x="385200" y="4800600"/>
            <a:ext cx="7086600" cy="5347080"/>
          </a:xfrm>
          <a:prstGeom prst="rect">
            <a:avLst/>
          </a:prstGeom>
        </p:spPr>
        <p:txBody>
          <a:bodyPr lIns="0" rIns="0" tIns="0" bIns="0">
            <a:noAutofit/>
          </a:bodyPr>
          <a:p>
            <a:r>
              <a:rPr b="0" lang="en-US" sz="2800" spc="-1" strike="noStrike">
                <a:latin typeface="Seravek"/>
              </a:rPr>
              <a:t>      </a:t>
            </a:r>
            <a:r>
              <a:rPr b="0" lang="en-US" sz="2600" spc="-1" strike="noStrike">
                <a:latin typeface="Seravek"/>
              </a:rPr>
              <a:t>If we seek for it, it is not something we have now. The Bible clearly shows us that we are sinners, mortal, subject to death; and that only the saints receive immortality, when Christ comes back to earth. </a:t>
            </a:r>
            <a:endParaRPr b="0" lang="en-US" sz="2600" spc="-1" strike="noStrike">
              <a:latin typeface="Arial"/>
            </a:endParaRPr>
          </a:p>
          <a:p>
            <a:r>
              <a:rPr b="0" lang="en-US" sz="2600" spc="-1" strike="noStrike">
                <a:latin typeface="Seravek"/>
                <a:ea typeface="Microsoft YaHei"/>
              </a:rPr>
              <a:t>      </a:t>
            </a:r>
            <a:r>
              <a:rPr b="0" lang="en-US" sz="2600" spc="-1" strike="noStrike">
                <a:latin typeface="Seravek"/>
                <a:ea typeface="Microsoft YaHei"/>
              </a:rPr>
              <a:t>God told Adam and Eve, </a:t>
            </a:r>
            <a:r>
              <a:rPr b="0" i="1" lang="en-US" sz="2600" spc="-1" strike="noStrike">
                <a:latin typeface="Seravek"/>
                <a:ea typeface="Microsoft YaHei"/>
              </a:rPr>
              <a:t>“In the day that you eat of it</a:t>
            </a:r>
            <a:r>
              <a:rPr b="0" lang="en-US" sz="2600" spc="-1" strike="noStrike">
                <a:latin typeface="Seravek"/>
                <a:ea typeface="Microsoft YaHei"/>
              </a:rPr>
              <a:t> [the forbidden fruit] </a:t>
            </a:r>
            <a:r>
              <a:rPr b="0" i="1" lang="en-US" sz="2600" spc="-1" strike="noStrike">
                <a:latin typeface="Seravek"/>
                <a:ea typeface="Microsoft YaHei"/>
              </a:rPr>
              <a:t>you shall surely die”*</a:t>
            </a:r>
            <a:r>
              <a:rPr b="0" lang="en-US" sz="2600" spc="-1" strike="noStrike">
                <a:latin typeface="Seravek"/>
                <a:ea typeface="Microsoft YaHei"/>
              </a:rPr>
              <a:t>  </a:t>
            </a:r>
            <a:r>
              <a:rPr b="0" lang="en-US" sz="2600" spc="-1" strike="noStrike">
                <a:solidFill>
                  <a:srgbClr val="3465a4"/>
                </a:solidFill>
                <a:latin typeface="Seravek"/>
                <a:ea typeface="Raleway"/>
              </a:rPr>
              <a:t>—</a:t>
            </a:r>
            <a:r>
              <a:rPr b="0" lang="en-US" sz="2600" spc="-1" strike="noStrike">
                <a:latin typeface="Seravek"/>
                <a:ea typeface="Microsoft YaHei"/>
              </a:rPr>
              <a:t> not live forever in hell. Satan</a:t>
            </a:r>
            <a:r>
              <a:rPr b="0" lang="en-US" sz="2600" spc="-1" strike="noStrike">
                <a:latin typeface="Seravek"/>
                <a:ea typeface="Arial"/>
              </a:rPr>
              <a:t>'</a:t>
            </a:r>
            <a:r>
              <a:rPr b="0" lang="en-US" sz="2600" spc="-1" strike="noStrike">
                <a:latin typeface="Seravek"/>
                <a:ea typeface="Microsoft YaHei"/>
              </a:rPr>
              <a:t>s lie, </a:t>
            </a:r>
            <a:r>
              <a:rPr b="0" i="1" lang="en-US" sz="2600" spc="-1" strike="noStrike">
                <a:latin typeface="Seravek"/>
                <a:ea typeface="Microsoft YaHei"/>
              </a:rPr>
              <a:t>“You shall not surely die</a:t>
            </a:r>
            <a:r>
              <a:rPr b="0" i="1" lang="en-US" sz="2600" spc="-1" strike="noStrike">
                <a:latin typeface="Seravek"/>
              </a:rPr>
              <a:t>“**</a:t>
            </a:r>
            <a:r>
              <a:rPr b="0" lang="en-US" sz="2600" spc="-1" strike="noStrike">
                <a:latin typeface="Seravek"/>
              </a:rPr>
              <a:t>, has led men to believe that sinners have natural immortality. </a:t>
            </a:r>
            <a:r>
              <a:rPr b="0" lang="en-US" sz="2600" spc="-1" strike="noStrike">
                <a:solidFill>
                  <a:srgbClr val="ff0000"/>
                </a:solidFill>
                <a:latin typeface="Seravek"/>
              </a:rPr>
              <a:t>Why did Adam and Eve have to leave the Garden of Eden after they sinned?</a:t>
            </a:r>
            <a:endParaRPr b="0" lang="en-US" sz="2600" spc="-1" strike="noStrike">
              <a:latin typeface="Arial"/>
            </a:endParaRPr>
          </a:p>
          <a:p>
            <a:r>
              <a:rPr b="0" lang="en-US" sz="2800" spc="-1" strike="noStrike">
                <a:solidFill>
                  <a:srgbClr val="ff0000"/>
                </a:solidFill>
                <a:latin typeface="Seravek"/>
              </a:rPr>
              <a:t>      </a:t>
            </a:r>
            <a:r>
              <a:rPr b="0" i="1" lang="en-US" sz="2000" spc="-1" strike="noStrike">
                <a:solidFill>
                  <a:srgbClr val="333333"/>
                </a:solidFill>
                <a:latin typeface="Seravek"/>
              </a:rPr>
              <a:t>*Genesis 2:17, **Genesis 3:4</a:t>
            </a:r>
            <a:endParaRPr b="0" lang="en-US" sz="2000" spc="-1" strike="noStrike">
              <a:latin typeface="Arial"/>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2" name="PlaceHolder 1"/>
          <p:cNvSpPr>
            <a:spLocks noGrp="1"/>
          </p:cNvSpPr>
          <p:nvPr>
            <p:ph type="sldImg"/>
          </p:nvPr>
        </p:nvSpPr>
        <p:spPr>
          <a:xfrm>
            <a:off x="533520" y="764280"/>
            <a:ext cx="6704640" cy="3771360"/>
          </a:xfrm>
          <a:prstGeom prst="rect">
            <a:avLst/>
          </a:prstGeom>
        </p:spPr>
      </p:sp>
      <p:sp>
        <p:nvSpPr>
          <p:cNvPr id="293" name="PlaceHolder 2"/>
          <p:cNvSpPr>
            <a:spLocks noGrp="1"/>
          </p:cNvSpPr>
          <p:nvPr>
            <p:ph type="body"/>
          </p:nvPr>
        </p:nvSpPr>
        <p:spPr>
          <a:xfrm>
            <a:off x="457200" y="4777560"/>
            <a:ext cx="6858000" cy="5978520"/>
          </a:xfrm>
          <a:prstGeom prst="rect">
            <a:avLst/>
          </a:prstGeom>
        </p:spPr>
        <p:txBody>
          <a:bodyPr lIns="0" rIns="0" tIns="0" bIns="0">
            <a:noAutofit/>
          </a:bodyPr>
          <a:p>
            <a:r>
              <a:rPr b="1" lang="en-GB" sz="2800" spc="-12" strike="noStrike">
                <a:solidFill>
                  <a:srgbClr val="24408e"/>
                </a:solidFill>
                <a:latin typeface="Seravek"/>
                <a:ea typeface="Seravek"/>
              </a:rPr>
              <a:t>Genesis 3:22-24</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Then the Lord God said, “Behold, the man has become like one of Us, to know good and evil. And now, lest he put out his hand and take also of the tree of life, and eat, and </a:t>
            </a:r>
            <a:r>
              <a:rPr b="1" lang="en-US" sz="2800" spc="-1" strike="noStrike">
                <a:solidFill>
                  <a:srgbClr val="3465a4"/>
                </a:solidFill>
                <a:latin typeface="Seravek"/>
                <a:ea typeface="Raleway"/>
              </a:rPr>
              <a:t>live forever</a:t>
            </a:r>
            <a:r>
              <a:rPr b="0" lang="en-US" sz="2800" spc="-1" strike="noStrike">
                <a:solidFill>
                  <a:srgbClr val="3465a4"/>
                </a:solidFill>
                <a:latin typeface="Seravek"/>
                <a:ea typeface="Raleway"/>
              </a:rPr>
              <a:t>”— (23) therefore the Lord God sent him out of the garden of Eden to till the ground from which he was taken. (24) So He drove out the man; and He placed cherubim at the east of the garden of Eden, and a flaming sword which turned every way, to guard the way to the </a:t>
            </a:r>
            <a:r>
              <a:rPr b="1" lang="en-US" sz="2800" spc="-1" strike="noStrike">
                <a:solidFill>
                  <a:srgbClr val="3465a4"/>
                </a:solidFill>
                <a:latin typeface="Seravek"/>
                <a:ea typeface="Raleway"/>
              </a:rPr>
              <a:t>tree of life</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PlaceHolder 1"/>
          <p:cNvSpPr>
            <a:spLocks noGrp="1"/>
          </p:cNvSpPr>
          <p:nvPr>
            <p:ph type="body"/>
          </p:nvPr>
        </p:nvSpPr>
        <p:spPr>
          <a:xfrm>
            <a:off x="313200" y="4777560"/>
            <a:ext cx="7074000" cy="5347080"/>
          </a:xfrm>
          <a:prstGeom prst="rect">
            <a:avLst/>
          </a:prstGeom>
        </p:spPr>
        <p:txBody>
          <a:bodyPr lIns="0" rIns="0" tIns="0" bIns="0">
            <a:noAutofit/>
          </a:bodyPr>
          <a:p>
            <a:r>
              <a:rPr b="0" lang="en-US" sz="2800" spc="-1" strike="noStrike">
                <a:latin typeface="Seravek"/>
              </a:rPr>
              <a:t>      </a:t>
            </a:r>
            <a:r>
              <a:rPr b="0" lang="en-US" sz="2800" spc="-1" strike="noStrike">
                <a:latin typeface="Seravek"/>
              </a:rPr>
              <a:t>Adam and Eve were prohibited from eating of the Tree of Life after they sinned. God did not want to immortalize sinners. But </a:t>
            </a:r>
            <a:r>
              <a:rPr b="0" i="1" lang="en-US" sz="2800" spc="-1" strike="noStrike">
                <a:latin typeface="Seravek"/>
              </a:rPr>
              <a:t>“that serpent of old, called the Devil and Satan, who deceives the whole world”*</a:t>
            </a:r>
            <a:r>
              <a:rPr b="0" lang="en-US" sz="2800" spc="-1" strike="noStrike">
                <a:latin typeface="Seravek"/>
              </a:rPr>
              <a:t> made a special effort to get people to believe that man is naturally immortal, and then he led them on to conclude that the sinner would live on in eternal misery! </a:t>
            </a:r>
            <a:r>
              <a:rPr b="0" lang="en-US" sz="2800" spc="-1" strike="noStrike">
                <a:solidFill>
                  <a:srgbClr val="ff0000"/>
                </a:solidFill>
                <a:latin typeface="Seravek"/>
              </a:rPr>
              <a:t>How has this belief turned millions of people into skeptics and infidels?</a:t>
            </a:r>
            <a:endParaRPr b="0" lang="en-US" sz="2800" spc="-1" strike="noStrike">
              <a:latin typeface="Arial"/>
            </a:endParaRPr>
          </a:p>
          <a:p>
            <a:r>
              <a:rPr b="0" lang="en-US" sz="2800" spc="-1" strike="noStrike">
                <a:solidFill>
                  <a:srgbClr val="ff0000"/>
                </a:solidFill>
                <a:latin typeface="Seravek"/>
              </a:rPr>
              <a:t> </a:t>
            </a:r>
            <a:r>
              <a:rPr b="0" i="1" lang="en-US" sz="2000" spc="-1" strike="noStrike">
                <a:solidFill>
                  <a:srgbClr val="1c1c1c"/>
                </a:solidFill>
                <a:latin typeface="Seravek"/>
              </a:rPr>
              <a:t>     </a:t>
            </a:r>
            <a:endParaRPr b="0" lang="en-US" sz="2000" spc="-1" strike="noStrike">
              <a:latin typeface="Arial"/>
            </a:endParaRPr>
          </a:p>
          <a:p>
            <a:r>
              <a:rPr b="0" i="1" lang="en-US" sz="2000" spc="-1" strike="noStrike">
                <a:solidFill>
                  <a:srgbClr val="1c1c1c"/>
                </a:solidFill>
                <a:latin typeface="Seravek"/>
              </a:rPr>
              <a:t>       </a:t>
            </a:r>
            <a:r>
              <a:rPr b="0" i="1" lang="en-US" sz="2000" spc="-1" strike="noStrike">
                <a:solidFill>
                  <a:srgbClr val="1c1c1c"/>
                </a:solidFill>
                <a:latin typeface="Seravek"/>
              </a:rPr>
              <a:t>*Revelation 12:9</a:t>
            </a:r>
            <a:endParaRPr b="0" lang="en-US" sz="2000" spc="-1" strike="noStrike">
              <a:latin typeface="Arial"/>
            </a:endParaRPr>
          </a:p>
        </p:txBody>
      </p:sp>
      <p:pic>
        <p:nvPicPr>
          <p:cNvPr id="295" name="" descr=""/>
          <p:cNvPicPr/>
          <p:nvPr/>
        </p:nvPicPr>
        <p:blipFill>
          <a:blip r:embed="rId1"/>
          <a:stretch/>
        </p:blipFill>
        <p:spPr>
          <a:xfrm>
            <a:off x="527040" y="764280"/>
            <a:ext cx="6769800" cy="3807720"/>
          </a:xfrm>
          <a:prstGeom prst="rect">
            <a:avLst/>
          </a:prstGeom>
          <a:ln w="0">
            <a:noFill/>
          </a:ln>
        </p:spPr>
      </p:pic>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PlaceHolder 1"/>
          <p:cNvSpPr>
            <a:spLocks noGrp="1"/>
          </p:cNvSpPr>
          <p:nvPr>
            <p:ph type="sldImg"/>
          </p:nvPr>
        </p:nvSpPr>
        <p:spPr>
          <a:xfrm>
            <a:off x="533520" y="764280"/>
            <a:ext cx="6704640" cy="3771360"/>
          </a:xfrm>
          <a:prstGeom prst="rect">
            <a:avLst/>
          </a:prstGeom>
        </p:spPr>
      </p:sp>
      <p:sp>
        <p:nvSpPr>
          <p:cNvPr id="297"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rPr>
              <a:t>.</a:t>
            </a:r>
            <a:endParaRPr b="0" lang="en-US" sz="2000" spc="-1" strike="noStrike">
              <a:latin typeface="Arial"/>
            </a:endParaRPr>
          </a:p>
        </p:txBody>
      </p:sp>
      <p:sp>
        <p:nvSpPr>
          <p:cNvPr id="298" name="TextShape 3"/>
          <p:cNvSpPr txBox="1"/>
          <p:nvPr/>
        </p:nvSpPr>
        <p:spPr>
          <a:xfrm>
            <a:off x="497520" y="4535640"/>
            <a:ext cx="7086600" cy="5321880"/>
          </a:xfrm>
          <a:prstGeom prst="rect">
            <a:avLst/>
          </a:prstGeom>
          <a:noFill/>
          <a:ln w="0">
            <a:noFill/>
          </a:ln>
        </p:spPr>
        <p:txBody>
          <a:bodyPr lIns="90000" rIns="90000" tIns="45000" bIns="45000">
            <a:noAutofit/>
          </a:bodyPr>
          <a:p>
            <a:r>
              <a:rPr b="0" lang="en-US" sz="2800" spc="-1" strike="noStrike">
                <a:latin typeface="Seravek"/>
              </a:rPr>
              <a:t>   </a:t>
            </a:r>
            <a:r>
              <a:rPr b="0" lang="en-US" sz="2800" spc="-1" strike="noStrike">
                <a:latin typeface="Seravek"/>
              </a:rPr>
              <a:t>Satan represents God as a revengeful tyrant who plunges all who do not please Him into hell. God is loving and merciful, but Satan paints Him out to be a monster of cruelty, like himself. He has made people believe that God loves to burn and torment the creatures He has made in the fires of an unceasing hell. Who would want to worship and serve such a god? This false doctrine, part of the </a:t>
            </a:r>
            <a:r>
              <a:rPr b="0" lang="en-US" sz="2800" spc="-1" strike="noStrike">
                <a:latin typeface="Seravek"/>
              </a:rPr>
              <a:t>wine of Babylon,</a:t>
            </a:r>
            <a:r>
              <a:rPr b="0" lang="en-US" sz="2800" spc="-1" strike="noStrike">
                <a:latin typeface="Seravek"/>
              </a:rPr>
              <a:t>  has caused many people to fear, dread, and hate God. </a:t>
            </a:r>
            <a:r>
              <a:rPr b="0" lang="en-US" sz="2800" spc="-1" strike="noStrike">
                <a:solidFill>
                  <a:srgbClr val="ff0000"/>
                </a:solidFill>
                <a:latin typeface="Seravek"/>
              </a:rPr>
              <a:t>Does God delight in the death of the wicked?</a:t>
            </a:r>
            <a:endParaRPr b="0" lang="en-US" sz="2800" spc="-1" strike="noStrike">
              <a:latin typeface="Arial"/>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 name="PlaceHolder 1"/>
          <p:cNvSpPr>
            <a:spLocks noGrp="1"/>
          </p:cNvSpPr>
          <p:nvPr>
            <p:ph type="sldImg"/>
          </p:nvPr>
        </p:nvSpPr>
        <p:spPr>
          <a:xfrm>
            <a:off x="533520" y="764280"/>
            <a:ext cx="6704640" cy="3771360"/>
          </a:xfrm>
          <a:prstGeom prst="rect">
            <a:avLst/>
          </a:prstGeom>
        </p:spPr>
      </p:sp>
      <p:sp>
        <p:nvSpPr>
          <p:cNvPr id="300" name="PlaceHolder 2"/>
          <p:cNvSpPr>
            <a:spLocks noGrp="1"/>
          </p:cNvSpPr>
          <p:nvPr>
            <p:ph type="body"/>
          </p:nvPr>
        </p:nvSpPr>
        <p:spPr>
          <a:xfrm>
            <a:off x="457200" y="4777560"/>
            <a:ext cx="6858000" cy="5231880"/>
          </a:xfrm>
          <a:prstGeom prst="rect">
            <a:avLst/>
          </a:prstGeom>
        </p:spPr>
        <p:txBody>
          <a:bodyPr lIns="0" rIns="0" tIns="0" bIns="0">
            <a:noAutofit/>
          </a:bodyPr>
          <a:p>
            <a:pPr>
              <a:lnSpc>
                <a:spcPct val="100000"/>
              </a:lnSpc>
            </a:pPr>
            <a:r>
              <a:rPr b="1" i="1" lang="en-GB" sz="2800" spc="-12" strike="noStrike">
                <a:solidFill>
                  <a:srgbClr val="3465a4"/>
                </a:solidFill>
                <a:latin typeface="Seravek"/>
                <a:ea typeface="ITC Souvenir Demi"/>
              </a:rPr>
              <a:t>Ezekiel 33:11</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Say to them: ‘As I live,’ says the Lord God, ‘I have </a:t>
            </a:r>
            <a:r>
              <a:rPr b="1" lang="en-US" sz="2800" spc="-1" strike="noStrike">
                <a:solidFill>
                  <a:srgbClr val="3465a4"/>
                </a:solidFill>
                <a:latin typeface="Seravek"/>
                <a:ea typeface="Raleway"/>
              </a:rPr>
              <a:t>no pleasure</a:t>
            </a:r>
            <a:r>
              <a:rPr b="0" lang="en-US" sz="2800" spc="-1" strike="noStrike">
                <a:solidFill>
                  <a:srgbClr val="3465a4"/>
                </a:solidFill>
                <a:latin typeface="Seravek"/>
                <a:ea typeface="Raleway"/>
              </a:rPr>
              <a:t> in the death of the wicked, but that the wicked turn from his way and live. Turn, turn from your evil ways! For why should you die, O house of Israel?</a:t>
            </a:r>
            <a:endParaRPr b="0" lang="en-US" sz="2800" spc="-1" strike="noStrike">
              <a:latin typeface="Arial"/>
            </a:endParaRPr>
          </a:p>
          <a:p>
            <a:pPr>
              <a:lnSpc>
                <a:spcPct val="100000"/>
              </a:lnSpc>
            </a:pPr>
            <a:r>
              <a:rPr b="1" lang="en-US" sz="2800" spc="-1" strike="noStrike">
                <a:solidFill>
                  <a:srgbClr val="3465a4"/>
                </a:solidFill>
                <a:latin typeface="Seravek"/>
                <a:ea typeface="Raleway"/>
              </a:rPr>
              <a:t>2 Peter 3:9</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 Lord is not slack concerning His promise, as some count slackness, but is longsuffering toward us, not willing that any should perish but that all should come to </a:t>
            </a:r>
            <a:r>
              <a:rPr b="1" lang="en-US" sz="2800" spc="-1" strike="noStrike">
                <a:solidFill>
                  <a:srgbClr val="3465a4"/>
                </a:solidFill>
                <a:latin typeface="Seravek"/>
                <a:ea typeface="Raleway"/>
              </a:rPr>
              <a:t>repentance</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 name="PlaceHolder 1"/>
          <p:cNvSpPr>
            <a:spLocks noGrp="1"/>
          </p:cNvSpPr>
          <p:nvPr>
            <p:ph type="sldImg"/>
          </p:nvPr>
        </p:nvSpPr>
        <p:spPr>
          <a:xfrm>
            <a:off x="533520" y="764280"/>
            <a:ext cx="6704640" cy="3771360"/>
          </a:xfrm>
          <a:prstGeom prst="rect">
            <a:avLst/>
          </a:prstGeom>
        </p:spPr>
      </p:sp>
      <p:sp>
        <p:nvSpPr>
          <p:cNvPr id="302" name="PlaceHolder 2"/>
          <p:cNvSpPr>
            <a:spLocks noGrp="1"/>
          </p:cNvSpPr>
          <p:nvPr>
            <p:ph type="body"/>
          </p:nvPr>
        </p:nvSpPr>
        <p:spPr>
          <a:xfrm>
            <a:off x="228600" y="4777560"/>
            <a:ext cx="7086600" cy="5231880"/>
          </a:xfrm>
          <a:prstGeom prst="rect">
            <a:avLst/>
          </a:prstGeom>
        </p:spPr>
        <p:txBody>
          <a:bodyPr lIns="0" rIns="0" tIns="0" bIns="0">
            <a:noAutofit/>
          </a:bodyPr>
          <a:p>
            <a:r>
              <a:rPr b="0" lang="en-US" sz="2800" spc="-1" strike="noStrike">
                <a:latin typeface="Seravek"/>
                <a:ea typeface="Seravek"/>
              </a:rPr>
              <a:t>      </a:t>
            </a:r>
            <a:r>
              <a:rPr b="0" lang="en-US" sz="2800" spc="-1" strike="noStrike">
                <a:latin typeface="Seravek"/>
                <a:ea typeface="Seravek"/>
              </a:rPr>
              <a:t>Many people who don’t believe in hell are driven to the opposite belief, that God is too good to punish anyone. They think that sinners can disregard the requirements of God’s law and that everyone will finally be saved. The Bible teaches that </a:t>
            </a:r>
            <a:r>
              <a:rPr b="0" i="1" lang="en-US" sz="2800" spc="-1" strike="noStrike">
                <a:latin typeface="Seravek"/>
                <a:ea typeface="Seravek"/>
              </a:rPr>
              <a:t>“the wages of sin is death”.</a:t>
            </a:r>
            <a:r>
              <a:rPr b="0" lang="en-US" sz="2800" spc="-1" strike="noStrike">
                <a:latin typeface="Seravek"/>
                <a:ea typeface="Seravek"/>
              </a:rPr>
              <a:t>  </a:t>
            </a:r>
            <a:r>
              <a:rPr b="0" lang="en-US" sz="2800" spc="-1" strike="noStrike">
                <a:solidFill>
                  <a:srgbClr val="ff0000"/>
                </a:solidFill>
                <a:latin typeface="Seravek"/>
                <a:ea typeface="Seravek"/>
              </a:rPr>
              <a:t>How is this consistent with the character of God?</a:t>
            </a:r>
            <a:endParaRPr b="0" lang="en-US" sz="2800" spc="-1" strike="noStrike">
              <a:latin typeface="Arial"/>
            </a:endParaRPr>
          </a:p>
          <a:p>
            <a:endParaRPr b="0" lang="en-US" sz="2800" spc="-1" strike="noStrike">
              <a:latin typeface="Arial"/>
            </a:endParaRPr>
          </a:p>
          <a:p>
            <a:endParaRPr b="0" lang="en-US" sz="2800" spc="-1" strike="noStrike">
              <a:latin typeface="Arial"/>
            </a:endParaRPr>
          </a:p>
          <a:p>
            <a:endParaRPr b="0" lang="en-US" sz="2800" spc="-1" strike="noStrike">
              <a:latin typeface="Arial"/>
            </a:endParaRPr>
          </a:p>
          <a:p>
            <a:r>
              <a:rPr b="0" lang="en-US" sz="2800" spc="-1" strike="noStrike">
                <a:solidFill>
                  <a:srgbClr val="ff0000"/>
                </a:solidFill>
                <a:latin typeface="Seravek"/>
                <a:ea typeface="Seravek"/>
              </a:rPr>
              <a:t>      </a:t>
            </a:r>
            <a:r>
              <a:rPr b="0" i="1" lang="en-US" sz="2000" spc="-1" strike="noStrike">
                <a:solidFill>
                  <a:srgbClr val="1c1c1c"/>
                </a:solidFill>
                <a:latin typeface="Seravek"/>
                <a:ea typeface="Seravek"/>
              </a:rPr>
              <a:t>*Romans 6:23</a:t>
            </a:r>
            <a:endParaRPr b="0" lang="en-US" sz="2000" spc="-1" strike="noStrike">
              <a:latin typeface="Arial"/>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 name="PlaceHolder 1"/>
          <p:cNvSpPr>
            <a:spLocks noGrp="1"/>
          </p:cNvSpPr>
          <p:nvPr>
            <p:ph type="sldImg"/>
          </p:nvPr>
        </p:nvSpPr>
        <p:spPr>
          <a:xfrm>
            <a:off x="533520" y="764280"/>
            <a:ext cx="6704640" cy="3771360"/>
          </a:xfrm>
          <a:prstGeom prst="rect">
            <a:avLst/>
          </a:prstGeom>
        </p:spPr>
      </p:sp>
      <p:sp>
        <p:nvSpPr>
          <p:cNvPr id="304" name="PlaceHolder 2"/>
          <p:cNvSpPr>
            <a:spLocks noGrp="1"/>
          </p:cNvSpPr>
          <p:nvPr>
            <p:ph type="body"/>
          </p:nvPr>
        </p:nvSpPr>
        <p:spPr>
          <a:xfrm>
            <a:off x="457200" y="4777560"/>
            <a:ext cx="7315200" cy="5204160"/>
          </a:xfrm>
          <a:prstGeom prst="rect">
            <a:avLst/>
          </a:prstGeom>
        </p:spPr>
        <p:txBody>
          <a:bodyPr lIns="0" rIns="0" tIns="0" bIns="0">
            <a:noAutofit/>
          </a:bodyPr>
          <a:p>
            <a:pPr>
              <a:lnSpc>
                <a:spcPct val="100000"/>
              </a:lnSpc>
            </a:pPr>
            <a:r>
              <a:rPr b="1" lang="en-GB" sz="2600" spc="-1" strike="noStrike">
                <a:solidFill>
                  <a:srgbClr val="3465a4"/>
                </a:solidFill>
                <a:latin typeface="Seravek"/>
                <a:ea typeface="Seravek"/>
              </a:rPr>
              <a:t>Exodus 34:6,7</a:t>
            </a:r>
            <a:endParaRPr b="0" lang="en-US" sz="2600" spc="-1" strike="noStrike">
              <a:latin typeface="Arial"/>
            </a:endParaRPr>
          </a:p>
          <a:p>
            <a:pPr>
              <a:lnSpc>
                <a:spcPct val="100000"/>
              </a:lnSpc>
            </a:pPr>
            <a:r>
              <a:rPr b="0" lang="en-GB" sz="2600" spc="-1" strike="noStrike">
                <a:solidFill>
                  <a:srgbClr val="3465a4"/>
                </a:solidFill>
                <a:latin typeface="Arial"/>
                <a:ea typeface="Seravek"/>
              </a:rPr>
              <a:t>“</a:t>
            </a:r>
            <a:r>
              <a:rPr b="0" lang="en-GB" sz="2600" spc="-1" strike="noStrike">
                <a:solidFill>
                  <a:srgbClr val="3465a4"/>
                </a:solidFill>
                <a:latin typeface="Arial"/>
                <a:ea typeface="Seravek"/>
              </a:rPr>
              <a:t>...The Lord, the Lord God, merciful and gracious, longsuffering, and abounding in goodness and truth, (7) keeping mercy for thousands, forgiving iniquity and transgression and sin, by no means clearing the </a:t>
            </a:r>
            <a:r>
              <a:rPr b="1" lang="en-GB" sz="2600" spc="-1" strike="noStrike">
                <a:solidFill>
                  <a:srgbClr val="3465a4"/>
                </a:solidFill>
                <a:latin typeface="Arial"/>
                <a:ea typeface="Seravek"/>
              </a:rPr>
              <a:t>guilty</a:t>
            </a:r>
            <a:r>
              <a:rPr b="0" lang="en-GB" sz="2600" spc="-1" strike="noStrike">
                <a:solidFill>
                  <a:srgbClr val="3465a4"/>
                </a:solidFill>
                <a:latin typeface="Arial"/>
                <a:ea typeface="Seravek"/>
              </a:rPr>
              <a:t>.</a:t>
            </a:r>
            <a:endParaRPr b="0" lang="en-US" sz="2600" spc="-1" strike="noStrike">
              <a:latin typeface="Arial"/>
            </a:endParaRPr>
          </a:p>
          <a:p>
            <a:pPr>
              <a:lnSpc>
                <a:spcPct val="100000"/>
              </a:lnSpc>
            </a:pPr>
            <a:endParaRPr b="0" lang="en-US" sz="2600" spc="-1" strike="noStrike">
              <a:latin typeface="Arial"/>
            </a:endParaRPr>
          </a:p>
          <a:p>
            <a:pPr>
              <a:lnSpc>
                <a:spcPct val="100000"/>
              </a:lnSpc>
            </a:pPr>
            <a:r>
              <a:rPr b="1" lang="en-GB" sz="2600" spc="-1" strike="noStrike">
                <a:solidFill>
                  <a:srgbClr val="3465a4"/>
                </a:solidFill>
                <a:latin typeface="Arial"/>
                <a:ea typeface="Seravek"/>
              </a:rPr>
              <a:t>Psalm 145:20</a:t>
            </a:r>
            <a:endParaRPr b="0" lang="en-US" sz="2600" spc="-1" strike="noStrike">
              <a:latin typeface="Arial"/>
            </a:endParaRPr>
          </a:p>
          <a:p>
            <a:pPr>
              <a:lnSpc>
                <a:spcPct val="100000"/>
              </a:lnSpc>
            </a:pPr>
            <a:r>
              <a:rPr b="0" lang="en-GB" sz="2600" spc="-1" strike="noStrike">
                <a:solidFill>
                  <a:srgbClr val="3465a4"/>
                </a:solidFill>
                <a:latin typeface="Arial"/>
                <a:ea typeface="Seravek"/>
              </a:rPr>
              <a:t>   </a:t>
            </a:r>
            <a:r>
              <a:rPr b="0" lang="en-GB" sz="2600" spc="-1" strike="noStrike">
                <a:solidFill>
                  <a:srgbClr val="3465a4"/>
                </a:solidFill>
                <a:latin typeface="Arial"/>
                <a:ea typeface="Seravek"/>
              </a:rPr>
              <a:t>The Lord preserves all who love Him, but all the </a:t>
            </a:r>
            <a:r>
              <a:rPr b="1" lang="en-GB" sz="2600" spc="-1" strike="noStrike">
                <a:solidFill>
                  <a:srgbClr val="3465a4"/>
                </a:solidFill>
                <a:latin typeface="Arial"/>
                <a:ea typeface="Seravek"/>
              </a:rPr>
              <a:t>wicked</a:t>
            </a:r>
            <a:r>
              <a:rPr b="0" lang="en-GB" sz="2600" spc="-1" strike="noStrike">
                <a:solidFill>
                  <a:srgbClr val="3465a4"/>
                </a:solidFill>
                <a:latin typeface="Arial"/>
                <a:ea typeface="Seravek"/>
              </a:rPr>
              <a:t> He will destroy.</a:t>
            </a:r>
            <a:endParaRPr b="0" lang="en-US" sz="2600" spc="-1" strike="noStrike">
              <a:latin typeface="Arial"/>
            </a:endParaRPr>
          </a:p>
          <a:p>
            <a:pPr>
              <a:lnSpc>
                <a:spcPct val="100000"/>
              </a:lnSpc>
            </a:pPr>
            <a:endParaRPr b="0" lang="en-US" sz="2600" spc="-1" strike="noStrike">
              <a:latin typeface="Arial"/>
            </a:endParaRPr>
          </a:p>
          <a:p>
            <a:pPr>
              <a:lnSpc>
                <a:spcPct val="100000"/>
              </a:lnSpc>
            </a:pPr>
            <a:r>
              <a:rPr b="1" lang="en-GB" sz="2600" spc="-1" strike="noStrike">
                <a:solidFill>
                  <a:srgbClr val="3465a4"/>
                </a:solidFill>
                <a:latin typeface="Arial"/>
                <a:ea typeface="Seravek"/>
              </a:rPr>
              <a:t>Psalm 37:38</a:t>
            </a:r>
            <a:endParaRPr b="0" lang="en-US" sz="2600" spc="-1" strike="noStrike">
              <a:latin typeface="Arial"/>
            </a:endParaRPr>
          </a:p>
          <a:p>
            <a:pPr>
              <a:lnSpc>
                <a:spcPct val="100000"/>
              </a:lnSpc>
            </a:pPr>
            <a:r>
              <a:rPr b="0" lang="en-GB" sz="2600" spc="-1" strike="noStrike">
                <a:solidFill>
                  <a:srgbClr val="3465a4"/>
                </a:solidFill>
                <a:latin typeface="Arial"/>
                <a:ea typeface="Seravek"/>
              </a:rPr>
              <a:t>   </a:t>
            </a:r>
            <a:r>
              <a:rPr b="0" lang="en-GB" sz="2600" spc="-1" strike="noStrike">
                <a:solidFill>
                  <a:srgbClr val="3465a4"/>
                </a:solidFill>
                <a:latin typeface="Arial"/>
                <a:ea typeface="Seravek"/>
              </a:rPr>
              <a:t>But the </a:t>
            </a:r>
            <a:r>
              <a:rPr b="1" lang="en-GB" sz="2600" spc="-1" strike="noStrike">
                <a:solidFill>
                  <a:srgbClr val="3465a4"/>
                </a:solidFill>
                <a:latin typeface="Arial"/>
                <a:ea typeface="Seravek"/>
              </a:rPr>
              <a:t>transgressors</a:t>
            </a:r>
            <a:r>
              <a:rPr b="0" lang="en-GB" sz="2600" spc="-1" strike="noStrike">
                <a:solidFill>
                  <a:srgbClr val="3465a4"/>
                </a:solidFill>
                <a:latin typeface="Arial"/>
                <a:ea typeface="Seravek"/>
              </a:rPr>
              <a:t> shall be destroyed together; the future of the wicked shall be cut off.</a:t>
            </a:r>
            <a:endParaRPr b="0" lang="en-US" sz="2600" spc="-1" strike="noStrike">
              <a:latin typeface="Arial"/>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PlaceHolder 1"/>
          <p:cNvSpPr>
            <a:spLocks noGrp="1"/>
          </p:cNvSpPr>
          <p:nvPr>
            <p:ph type="sldImg"/>
          </p:nvPr>
        </p:nvSpPr>
        <p:spPr>
          <a:xfrm>
            <a:off x="533520" y="764280"/>
            <a:ext cx="6704640" cy="3771360"/>
          </a:xfrm>
          <a:prstGeom prst="rect">
            <a:avLst/>
          </a:prstGeom>
        </p:spPr>
      </p:sp>
      <p:sp>
        <p:nvSpPr>
          <p:cNvPr id="306"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21" strike="noStrike">
                <a:solidFill>
                  <a:srgbClr val="1c1c1c"/>
                </a:solidFill>
                <a:latin typeface="Seravek"/>
                <a:ea typeface="Seravek"/>
              </a:rPr>
              <a:t>      </a:t>
            </a:r>
            <a:r>
              <a:rPr b="0" lang="en-GB" sz="2800" spc="-21" strike="noStrike">
                <a:solidFill>
                  <a:srgbClr val="1c1c1c"/>
                </a:solidFill>
                <a:latin typeface="Seravek"/>
                <a:ea typeface="Seravek"/>
              </a:rPr>
              <a:t>God will make an end of sin. In mercy to the world, He blotted out its inhabitants in Noah’s time. </a:t>
            </a:r>
            <a:endParaRPr b="0" lang="en-US" sz="2800" spc="-1" strike="noStrike">
              <a:latin typeface="Arial"/>
            </a:endParaRPr>
          </a:p>
          <a:p>
            <a:r>
              <a:rPr b="0" lang="en-GB" sz="2800" spc="-21" strike="noStrike">
                <a:solidFill>
                  <a:srgbClr val="1c1c1c"/>
                </a:solidFill>
                <a:latin typeface="Seravek"/>
                <a:ea typeface="Seravek"/>
              </a:rPr>
              <a:t>      </a:t>
            </a:r>
            <a:r>
              <a:rPr b="0" lang="en-GB" sz="2800" spc="-21" strike="noStrike">
                <a:solidFill>
                  <a:srgbClr val="ff0000"/>
                </a:solidFill>
                <a:latin typeface="Seravek"/>
                <a:ea typeface="Seravek"/>
              </a:rPr>
              <a:t>Why did He do this?</a:t>
            </a:r>
            <a:endParaRPr b="0" lang="en-US" sz="2800" spc="-1" strike="noStrike">
              <a:latin typeface="Arial"/>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PlaceHolder 1"/>
          <p:cNvSpPr>
            <a:spLocks noGrp="1"/>
          </p:cNvSpPr>
          <p:nvPr>
            <p:ph type="sldImg"/>
          </p:nvPr>
        </p:nvSpPr>
        <p:spPr>
          <a:xfrm>
            <a:off x="533520" y="764280"/>
            <a:ext cx="6704640" cy="3771360"/>
          </a:xfrm>
          <a:prstGeom prst="rect">
            <a:avLst/>
          </a:prstGeom>
        </p:spPr>
      </p:sp>
      <p:sp>
        <p:nvSpPr>
          <p:cNvPr id="308" name="PlaceHolder 2"/>
          <p:cNvSpPr>
            <a:spLocks noGrp="1"/>
          </p:cNvSpPr>
          <p:nvPr>
            <p:ph type="body"/>
          </p:nvPr>
        </p:nvSpPr>
        <p:spPr>
          <a:xfrm>
            <a:off x="457200" y="4777560"/>
            <a:ext cx="6858000" cy="4525920"/>
          </a:xfrm>
          <a:prstGeom prst="rect">
            <a:avLst/>
          </a:prstGeom>
        </p:spPr>
        <p:txBody>
          <a:bodyPr lIns="0" rIns="0" tIns="0" bIns="0">
            <a:noAutofit/>
          </a:bodyPr>
          <a:p>
            <a:r>
              <a:rPr b="0" lang="en-US" sz="2800" spc="-1" strike="noStrike">
                <a:solidFill>
                  <a:srgbClr val="3465a4"/>
                </a:solidFill>
                <a:latin typeface="Seravek"/>
                <a:ea typeface="Seravek"/>
              </a:rPr>
              <a:t>   </a:t>
            </a:r>
            <a:r>
              <a:rPr b="1" lang="en-US" sz="2800" spc="-1" strike="noStrike">
                <a:solidFill>
                  <a:srgbClr val="3465a4"/>
                </a:solidFill>
                <a:latin typeface="Seravek"/>
                <a:ea typeface="Seravek"/>
              </a:rPr>
              <a:t>Genesis 6:5</a:t>
            </a:r>
            <a:endParaRPr b="0" lang="en-US" sz="2800" spc="-1" strike="noStrike">
              <a:latin typeface="Arial"/>
            </a:endParaRPr>
          </a:p>
          <a:p>
            <a:r>
              <a:rPr b="0" lang="en-US" sz="2800" spc="-1" strike="noStrike">
                <a:solidFill>
                  <a:srgbClr val="3465a4"/>
                </a:solidFill>
                <a:latin typeface="Seravek"/>
                <a:ea typeface="Seravek"/>
              </a:rPr>
              <a:t>      </a:t>
            </a:r>
            <a:r>
              <a:rPr b="0" lang="en-US" sz="2800" spc="-1" strike="noStrike">
                <a:solidFill>
                  <a:srgbClr val="3465a4"/>
                </a:solidFill>
                <a:latin typeface="Seravek"/>
                <a:ea typeface="Seravek"/>
              </a:rPr>
              <a:t>Then the Lord saw that the wickedness of man was great in the earth, and that every intent of the thoughts of his heart was only evil ___________.  </a:t>
            </a:r>
            <a:r>
              <a:rPr b="0" lang="en-US" sz="2000" spc="-1" strike="noStrike">
                <a:solidFill>
                  <a:srgbClr val="000000"/>
                </a:solidFill>
                <a:latin typeface="Seravek"/>
                <a:ea typeface="Seravek"/>
              </a:rPr>
              <a:t> </a:t>
            </a:r>
            <a:endParaRPr b="0" lang="en-US" sz="2000" spc="-1" strike="noStrike">
              <a:latin typeface="Arial"/>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PlaceHolder 1"/>
          <p:cNvSpPr>
            <a:spLocks noGrp="1"/>
          </p:cNvSpPr>
          <p:nvPr>
            <p:ph type="sldImg"/>
          </p:nvPr>
        </p:nvSpPr>
        <p:spPr>
          <a:xfrm>
            <a:off x="533520" y="764280"/>
            <a:ext cx="6704640" cy="3771360"/>
          </a:xfrm>
          <a:prstGeom prst="rect">
            <a:avLst/>
          </a:prstGeom>
        </p:spPr>
      </p:sp>
      <p:sp>
        <p:nvSpPr>
          <p:cNvPr id="310" name="PlaceHolder 2"/>
          <p:cNvSpPr>
            <a:spLocks noGrp="1"/>
          </p:cNvSpPr>
          <p:nvPr>
            <p:ph type="body"/>
          </p:nvPr>
        </p:nvSpPr>
        <p:spPr>
          <a:xfrm>
            <a:off x="457200" y="4777560"/>
            <a:ext cx="7086600" cy="5193000"/>
          </a:xfrm>
          <a:prstGeom prst="rect">
            <a:avLst/>
          </a:prstGeom>
        </p:spPr>
        <p:txBody>
          <a:bodyPr lIns="0" rIns="0" tIns="0" bIns="0">
            <a:noAutofit/>
          </a:bodyPr>
          <a:p>
            <a:pPr>
              <a:lnSpc>
                <a:spcPct val="100000"/>
              </a:lnSpc>
            </a:pPr>
            <a:r>
              <a:rPr b="0" lang="en-GB" sz="2600" spc="-21" strike="noStrike">
                <a:solidFill>
                  <a:srgbClr val="00adef"/>
                </a:solidFill>
                <a:latin typeface="Seravek"/>
                <a:ea typeface="Seravek"/>
              </a:rPr>
              <a:t>   </a:t>
            </a:r>
            <a:r>
              <a:rPr b="0" lang="en-GB" sz="2600" spc="-21" strike="noStrike">
                <a:solidFill>
                  <a:srgbClr val="1c1c1c"/>
                </a:solidFill>
                <a:latin typeface="Seravek"/>
                <a:ea typeface="Seravek"/>
              </a:rPr>
              <a:t>In mercy God destroyed the corrupt people of Sodom and Gomorrah. And in mercy to the universe, He will finally destroy those who persistently reject His grace. The destiny of the wicked is determined by their own choice.</a:t>
            </a:r>
            <a:endParaRPr b="0" lang="en-US" sz="2600" spc="-1" strike="noStrike">
              <a:latin typeface="Arial"/>
            </a:endParaRPr>
          </a:p>
          <a:p>
            <a:pPr>
              <a:lnSpc>
                <a:spcPct val="100000"/>
              </a:lnSpc>
            </a:pPr>
            <a:r>
              <a:rPr b="0" lang="en-GB" sz="2600" spc="-21" strike="noStrike">
                <a:solidFill>
                  <a:srgbClr val="1c1c1c"/>
                </a:solidFill>
                <a:latin typeface="Seravek"/>
                <a:ea typeface="Seravek"/>
              </a:rPr>
              <a:t>“</a:t>
            </a:r>
            <a:r>
              <a:rPr b="0" lang="en-GB" sz="2600" spc="-21" strike="noStrike">
                <a:solidFill>
                  <a:srgbClr val="1c1c1c"/>
                </a:solidFill>
                <a:latin typeface="Seravek"/>
                <a:ea typeface="Seravek"/>
              </a:rPr>
              <a:t>The day which is coming shall burn them up,” says the Lord of hosts... “for they shall be ashes under the soles of your feet”.* This is God’s “strange work”,** but He will create “new heavens and a new earth in which righteousness dwells”.</a:t>
            </a:r>
            <a:endParaRPr b="0" lang="en-US" sz="2600" spc="-1" strike="noStrike">
              <a:latin typeface="Arial"/>
            </a:endParaRPr>
          </a:p>
          <a:p>
            <a:pPr>
              <a:lnSpc>
                <a:spcPct val="100000"/>
              </a:lnSpc>
            </a:pPr>
            <a:r>
              <a:rPr b="0" lang="en-GB" sz="2600" spc="-21" strike="noStrike">
                <a:solidFill>
                  <a:srgbClr val="1c1c1c"/>
                </a:solidFill>
                <a:latin typeface="Seravek"/>
                <a:ea typeface="Seravek"/>
              </a:rPr>
              <a:t>   </a:t>
            </a:r>
            <a:r>
              <a:rPr b="0" lang="en-GB" sz="2600" spc="-21" strike="noStrike">
                <a:solidFill>
                  <a:srgbClr val="ff0000"/>
                </a:solidFill>
                <a:latin typeface="Seravek"/>
                <a:ea typeface="Seravek"/>
              </a:rPr>
              <a:t>If the dead are not in heaven or burning in hell right now, can we talk to them?</a:t>
            </a:r>
            <a:endParaRPr b="0" lang="en-US" sz="2600" spc="-1" strike="noStrike">
              <a:latin typeface="Arial"/>
            </a:endParaRPr>
          </a:p>
          <a:p>
            <a:pPr>
              <a:lnSpc>
                <a:spcPct val="100000"/>
              </a:lnSpc>
            </a:pPr>
            <a:r>
              <a:rPr b="0" i="1" lang="en-GB" sz="2000" spc="-21" strike="noStrike">
                <a:solidFill>
                  <a:srgbClr val="1c1c1c"/>
                </a:solidFill>
                <a:latin typeface="Seravek"/>
                <a:ea typeface="Seravek"/>
              </a:rPr>
              <a:t>   </a:t>
            </a:r>
            <a:r>
              <a:rPr b="0" i="1" lang="en-GB" sz="2000" spc="-21" strike="noStrike">
                <a:solidFill>
                  <a:srgbClr val="1c1c1c"/>
                </a:solidFill>
                <a:latin typeface="Seravek"/>
                <a:ea typeface="Seravek"/>
              </a:rPr>
              <a:t>*Malachi 4:1,3; **Isaiah 28:21; ***2 Peter 3:13</a:t>
            </a:r>
            <a:endParaRPr b="0" lang="en-US" sz="2000" spc="-1" strike="noStrike">
              <a:latin typeface="Arial"/>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PlaceHolder 1"/>
          <p:cNvSpPr>
            <a:spLocks noGrp="1"/>
          </p:cNvSpPr>
          <p:nvPr>
            <p:ph type="sldImg"/>
          </p:nvPr>
        </p:nvSpPr>
        <p:spPr>
          <a:xfrm>
            <a:off x="533520" y="764280"/>
            <a:ext cx="6704640" cy="3771360"/>
          </a:xfrm>
          <a:prstGeom prst="rect">
            <a:avLst/>
          </a:prstGeom>
        </p:spPr>
      </p:sp>
      <p:sp>
        <p:nvSpPr>
          <p:cNvPr id="312"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ea typeface="Microsoft YaHei"/>
              </a:rPr>
              <a:t>   </a:t>
            </a:r>
            <a:r>
              <a:rPr b="0" lang="en-US" sz="2800" spc="-1" strike="noStrike">
                <a:latin typeface="Seravek"/>
                <a:ea typeface="Microsoft YaHei"/>
              </a:rPr>
              <a:t>   </a:t>
            </a:r>
            <a:r>
              <a:rPr b="0" lang="en-US" sz="2800" spc="-1" strike="noStrike">
                <a:latin typeface="Seravek"/>
                <a:ea typeface="Microsoft YaHei"/>
              </a:rPr>
              <a:t>Another spin-off from Satan</a:t>
            </a:r>
            <a:r>
              <a:rPr b="0" lang="en-US" sz="2800" spc="-1" strike="noStrike">
                <a:latin typeface="Seravek"/>
                <a:ea typeface="Arial"/>
              </a:rPr>
              <a:t>'</a:t>
            </a:r>
            <a:r>
              <a:rPr b="0" lang="en-US" sz="2800" spc="-1" strike="noStrike">
                <a:latin typeface="Seravek"/>
                <a:ea typeface="Microsoft YaHei"/>
              </a:rPr>
              <a:t>s lie, “You will not surely die</a:t>
            </a:r>
            <a:r>
              <a:rPr b="0" lang="en-US" sz="2800" spc="-1" strike="noStrike">
                <a:latin typeface="Seravek"/>
              </a:rPr>
              <a:t>“*, is that we can keep in touch, or communicate, with those who are dead. Many people, including presidents and leaders, try to get counsel from those who have died. </a:t>
            </a:r>
            <a:r>
              <a:rPr b="0" lang="en-US" sz="2800" spc="-1" strike="noStrike">
                <a:solidFill>
                  <a:srgbClr val="ff0000"/>
                </a:solidFill>
                <a:latin typeface="Seravek"/>
              </a:rPr>
              <a:t>What does the Bible say about this practice?</a:t>
            </a:r>
            <a:endParaRPr b="0" lang="en-US" sz="2800" spc="-1" strike="noStrike">
              <a:latin typeface="Arial"/>
            </a:endParaRPr>
          </a:p>
          <a:p>
            <a:endParaRPr b="0" lang="en-US" sz="2800" spc="-1" strike="noStrike">
              <a:latin typeface="Arial"/>
            </a:endParaRPr>
          </a:p>
          <a:p>
            <a:endParaRPr b="0" lang="en-US" sz="2800" spc="-1" strike="noStrike">
              <a:latin typeface="Arial"/>
            </a:endParaRPr>
          </a:p>
          <a:p>
            <a:r>
              <a:rPr b="0" lang="en-US" sz="2800" spc="-1" strike="noStrike">
                <a:solidFill>
                  <a:srgbClr val="ff0000"/>
                </a:solidFill>
                <a:latin typeface="Seravek"/>
              </a:rPr>
              <a:t>      </a:t>
            </a:r>
            <a:r>
              <a:rPr b="0" i="1" lang="en-US" sz="2000" spc="-1" strike="noStrike">
                <a:solidFill>
                  <a:srgbClr val="000000"/>
                </a:solidFill>
                <a:latin typeface="Seravek"/>
              </a:rPr>
              <a:t>*Genesis 3:4</a:t>
            </a:r>
            <a:r>
              <a:rPr b="0" lang="en-US" sz="2800" spc="-1" strike="noStrike">
                <a:solidFill>
                  <a:srgbClr val="ff0000"/>
                </a:solidFill>
                <a:latin typeface="Seravek"/>
              </a:rPr>
              <a:t> </a:t>
            </a:r>
            <a:endParaRPr b="0" lang="en-US" sz="2800" spc="-1" strike="noStrike">
              <a:latin typeface="Arial"/>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PlaceHolder 1"/>
          <p:cNvSpPr>
            <a:spLocks noGrp="1"/>
          </p:cNvSpPr>
          <p:nvPr>
            <p:ph type="sldImg"/>
          </p:nvPr>
        </p:nvSpPr>
        <p:spPr>
          <a:xfrm>
            <a:off x="533520" y="764280"/>
            <a:ext cx="6704640" cy="3771360"/>
          </a:xfrm>
          <a:prstGeom prst="rect">
            <a:avLst/>
          </a:prstGeom>
        </p:spPr>
      </p:sp>
      <p:sp>
        <p:nvSpPr>
          <p:cNvPr id="314" name="PlaceHolder 2"/>
          <p:cNvSpPr>
            <a:spLocks noGrp="1"/>
          </p:cNvSpPr>
          <p:nvPr>
            <p:ph type="body"/>
          </p:nvPr>
        </p:nvSpPr>
        <p:spPr>
          <a:xfrm>
            <a:off x="228600" y="4777560"/>
            <a:ext cx="7315200" cy="4823640"/>
          </a:xfrm>
          <a:prstGeom prst="rect">
            <a:avLst/>
          </a:prstGeom>
        </p:spPr>
        <p:txBody>
          <a:bodyPr lIns="0" rIns="0" tIns="0" bIns="0">
            <a:noAutofit/>
          </a:bodyPr>
          <a:p>
            <a:r>
              <a:rPr b="0" lang="en-US" sz="2000" spc="-1" strike="noStrike">
                <a:solidFill>
                  <a:srgbClr val="3465a4"/>
                </a:solidFill>
                <a:latin typeface="Seravek"/>
                <a:ea typeface="Seravek"/>
              </a:rPr>
              <a:t>    </a:t>
            </a:r>
            <a:r>
              <a:rPr b="1" lang="en-US" sz="2800" spc="-1" strike="noStrike">
                <a:solidFill>
                  <a:srgbClr val="3465a4"/>
                </a:solidFill>
                <a:latin typeface="Seravek"/>
                <a:ea typeface="Seravek"/>
              </a:rPr>
              <a:t>Deuteronomy 18:10-12</a:t>
            </a:r>
            <a:endParaRPr b="0" lang="en-US" sz="2800" spc="-1" strike="noStrike">
              <a:latin typeface="Arial"/>
            </a:endParaRPr>
          </a:p>
          <a:p>
            <a:r>
              <a:rPr b="0" lang="en-US" sz="2800" spc="-1" strike="noStrike">
                <a:solidFill>
                  <a:srgbClr val="3465a4"/>
                </a:solidFill>
                <a:latin typeface="Seravek"/>
                <a:ea typeface="Seravek"/>
              </a:rPr>
              <a:t>       </a:t>
            </a:r>
            <a:r>
              <a:rPr b="0" lang="en-US" sz="2800" spc="-1" strike="noStrike">
                <a:solidFill>
                  <a:srgbClr val="3465a4"/>
                </a:solidFill>
                <a:latin typeface="Seravek"/>
                <a:ea typeface="Seravek"/>
              </a:rPr>
              <a:t>There shall not be found among you anyone who makes his son or his daughter pass through the fire, or one who practices </a:t>
            </a:r>
            <a:r>
              <a:rPr b="1" lang="en-US" sz="2800" spc="-1" strike="noStrike">
                <a:solidFill>
                  <a:srgbClr val="3465a4"/>
                </a:solidFill>
                <a:latin typeface="Seravek"/>
                <a:ea typeface="Seravek"/>
              </a:rPr>
              <a:t>witchcraft</a:t>
            </a:r>
            <a:r>
              <a:rPr b="0" lang="en-US" sz="2800" spc="-1" strike="noStrike">
                <a:solidFill>
                  <a:srgbClr val="3465a4"/>
                </a:solidFill>
                <a:latin typeface="Seravek"/>
                <a:ea typeface="Seravek"/>
              </a:rPr>
              <a:t>, or a soothsayer, or one who interprets omens, or a sorcerer, (11) or one who conjures spells, or a medium, or a </a:t>
            </a:r>
            <a:r>
              <a:rPr b="1" lang="en-US" sz="2800" spc="-1" strike="noStrike">
                <a:solidFill>
                  <a:srgbClr val="3465a4"/>
                </a:solidFill>
                <a:latin typeface="Seravek"/>
                <a:ea typeface="Seravek"/>
              </a:rPr>
              <a:t>spiritist</a:t>
            </a:r>
            <a:r>
              <a:rPr b="0" lang="en-US" sz="2800" spc="-1" strike="noStrike">
                <a:solidFill>
                  <a:srgbClr val="3465a4"/>
                </a:solidFill>
                <a:latin typeface="Seravek"/>
                <a:ea typeface="Seravek"/>
              </a:rPr>
              <a:t>, or one who calls up the </a:t>
            </a:r>
            <a:r>
              <a:rPr b="1" lang="en-US" sz="2800" spc="-1" strike="noStrike">
                <a:solidFill>
                  <a:srgbClr val="3465a4"/>
                </a:solidFill>
                <a:latin typeface="Seravek"/>
                <a:ea typeface="Seravek"/>
              </a:rPr>
              <a:t>dead</a:t>
            </a:r>
            <a:r>
              <a:rPr b="0" lang="en-US" sz="2800" spc="-1" strike="noStrike">
                <a:solidFill>
                  <a:srgbClr val="3465a4"/>
                </a:solidFill>
                <a:latin typeface="Seravek"/>
                <a:ea typeface="Seravek"/>
              </a:rPr>
              <a:t>. (12) For all who do these things are an abomination to the Lord…</a:t>
            </a:r>
            <a:endParaRPr b="0" lang="en-US" sz="2800" spc="-1" strike="noStrike">
              <a:latin typeface="Arial"/>
            </a:endParaRPr>
          </a:p>
          <a:p>
            <a:r>
              <a:rPr b="0" lang="en-US" sz="2800" spc="-1" strike="noStrike">
                <a:solidFill>
                  <a:srgbClr val="3465a4"/>
                </a:solidFill>
                <a:latin typeface="Seravek"/>
                <a:ea typeface="Seravek"/>
              </a:rPr>
              <a:t>    </a:t>
            </a:r>
            <a:endParaRPr b="0" lang="en-US" sz="2800" spc="-1" strike="noStrike">
              <a:latin typeface="Arial"/>
            </a:endParaRPr>
          </a:p>
          <a:p>
            <a:r>
              <a:rPr b="1" lang="en-US" sz="2800" spc="-1" strike="noStrike">
                <a:solidFill>
                  <a:srgbClr val="3465a4"/>
                </a:solidFill>
                <a:latin typeface="Seravek"/>
                <a:ea typeface="Seravek"/>
              </a:rPr>
              <a:t>   </a:t>
            </a:r>
            <a:endParaRPr b="0" lang="en-US" sz="2800" spc="-1" strike="noStrike">
              <a:latin typeface="Arial"/>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PlaceHolder 1"/>
          <p:cNvSpPr>
            <a:spLocks noGrp="1"/>
          </p:cNvSpPr>
          <p:nvPr>
            <p:ph type="sldImg"/>
          </p:nvPr>
        </p:nvSpPr>
        <p:spPr>
          <a:xfrm>
            <a:off x="533520" y="764280"/>
            <a:ext cx="6704640" cy="3771360"/>
          </a:xfrm>
          <a:prstGeom prst="rect">
            <a:avLst/>
          </a:prstGeom>
        </p:spPr>
      </p:sp>
      <p:sp>
        <p:nvSpPr>
          <p:cNvPr id="316" name="PlaceHolder 2"/>
          <p:cNvSpPr>
            <a:spLocks noGrp="1"/>
          </p:cNvSpPr>
          <p:nvPr>
            <p:ph type="body"/>
          </p:nvPr>
        </p:nvSpPr>
        <p:spPr>
          <a:xfrm>
            <a:off x="529200" y="4777560"/>
            <a:ext cx="7086600" cy="4823640"/>
          </a:xfrm>
          <a:prstGeom prst="rect">
            <a:avLst/>
          </a:prstGeom>
        </p:spPr>
        <p:txBody>
          <a:bodyPr lIns="0" rIns="0" tIns="0" bIns="0">
            <a:noAutofit/>
          </a:bodyPr>
          <a:p>
            <a:pPr marL="216000" indent="-216000">
              <a:lnSpc>
                <a:spcPct val="100000"/>
              </a:lnSpc>
            </a:pPr>
            <a:r>
              <a:rPr b="0" lang="en-US" sz="2000" spc="-1" strike="noStrike">
                <a:solidFill>
                  <a:srgbClr val="3465a4"/>
                </a:solidFill>
                <a:latin typeface="Seravek"/>
                <a:ea typeface="Seravek"/>
              </a:rPr>
              <a:t>    </a:t>
            </a:r>
            <a:r>
              <a:rPr b="1" lang="en-US" sz="2800" spc="-1" strike="noStrike">
                <a:solidFill>
                  <a:srgbClr val="3465a4"/>
                </a:solidFill>
                <a:latin typeface="Seravek"/>
                <a:ea typeface="Seravek"/>
              </a:rPr>
              <a:t>Revelation 21:8</a:t>
            </a:r>
            <a:r>
              <a:rPr b="0" lang="en-US" sz="2800" spc="-1" strike="noStrike">
                <a:solidFill>
                  <a:srgbClr val="3465a4"/>
                </a:solidFill>
                <a:latin typeface="Raleway"/>
                <a:ea typeface="Seravek"/>
              </a:rPr>
              <a:t>  </a:t>
            </a:r>
            <a:endParaRPr b="0" lang="en-US" sz="2800" spc="-1" strike="noStrike">
              <a:latin typeface="Arial"/>
            </a:endParaRPr>
          </a:p>
          <a:p>
            <a:pPr>
              <a:lnSpc>
                <a:spcPct val="100000"/>
              </a:lnSpc>
            </a:pPr>
            <a:r>
              <a:rPr b="0" lang="en-US" sz="2800" spc="-1" strike="noStrike">
                <a:solidFill>
                  <a:srgbClr val="3465a4"/>
                </a:solidFill>
                <a:latin typeface="Raleway"/>
                <a:ea typeface="Seravek"/>
              </a:rPr>
              <a:t>   </a:t>
            </a:r>
            <a:r>
              <a:rPr b="0" lang="en-US" sz="2800" spc="-1" strike="noStrike">
                <a:solidFill>
                  <a:srgbClr val="3465a4"/>
                </a:solidFill>
                <a:latin typeface="Seravek"/>
                <a:ea typeface="Seravek"/>
              </a:rPr>
              <a:t>But the cowardly, unbelieving, abominable, murderers, sexually immoral, </a:t>
            </a:r>
            <a:r>
              <a:rPr b="1" lang="en-US" sz="2800" spc="-1" strike="noStrike">
                <a:solidFill>
                  <a:srgbClr val="3465a4"/>
                </a:solidFill>
                <a:latin typeface="Seravek"/>
                <a:ea typeface="Seravek"/>
              </a:rPr>
              <a:t>sorcerers,</a:t>
            </a:r>
            <a:r>
              <a:rPr b="0" lang="en-US" sz="2800" spc="-1" strike="noStrike">
                <a:solidFill>
                  <a:srgbClr val="3465a4"/>
                </a:solidFill>
                <a:latin typeface="Seravek"/>
                <a:ea typeface="Seravek"/>
              </a:rPr>
              <a:t> idolaters, and all liars shall have their part in the lake which burns with fire and brimstone, which is the second death.”</a:t>
            </a:r>
            <a:endParaRPr b="0" lang="en-US" sz="2800" spc="-1" strike="noStrike">
              <a:latin typeface="Arial"/>
            </a:endParaRPr>
          </a:p>
          <a:p>
            <a:r>
              <a:rPr b="0" lang="en-US" sz="2800" spc="-1" strike="noStrike">
                <a:solidFill>
                  <a:srgbClr val="3465a4"/>
                </a:solidFill>
                <a:latin typeface="Seravek"/>
                <a:ea typeface="Seravek"/>
              </a:rPr>
              <a:t>    </a:t>
            </a:r>
            <a:endParaRPr b="0" lang="en-US" sz="2800" spc="-1" strike="noStrike">
              <a:latin typeface="Arial"/>
            </a:endParaRPr>
          </a:p>
          <a:p>
            <a:r>
              <a:rPr b="1" lang="en-US" sz="2800" spc="-1" strike="noStrike">
                <a:solidFill>
                  <a:srgbClr val="3465a4"/>
                </a:solidFill>
                <a:latin typeface="Seravek"/>
                <a:ea typeface="Seravek"/>
              </a:rPr>
              <a:t>   </a:t>
            </a:r>
            <a:endParaRPr b="0" lang="en-US" sz="2800" spc="-1" strike="noStrike">
              <a:latin typeface="Arial"/>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7" name="PlaceHolder 1"/>
          <p:cNvSpPr>
            <a:spLocks noGrp="1"/>
          </p:cNvSpPr>
          <p:nvPr>
            <p:ph type="sldImg"/>
          </p:nvPr>
        </p:nvSpPr>
        <p:spPr>
          <a:xfrm>
            <a:off x="533520" y="764280"/>
            <a:ext cx="6704640" cy="3771360"/>
          </a:xfrm>
          <a:prstGeom prst="rect">
            <a:avLst/>
          </a:prstGeom>
        </p:spPr>
      </p:sp>
      <p:sp>
        <p:nvSpPr>
          <p:cNvPr id="318" name="PlaceHolder 2"/>
          <p:cNvSpPr>
            <a:spLocks noGrp="1"/>
          </p:cNvSpPr>
          <p:nvPr>
            <p:ph type="body"/>
          </p:nvPr>
        </p:nvSpPr>
        <p:spPr>
          <a:xfrm>
            <a:off x="336600" y="4669560"/>
            <a:ext cx="7207200" cy="5165280"/>
          </a:xfrm>
          <a:prstGeom prst="rect">
            <a:avLst/>
          </a:prstGeom>
        </p:spPr>
        <p:txBody>
          <a:bodyPr lIns="0" rIns="0" tIns="0" bIns="0">
            <a:noAutofit/>
          </a:bodyPr>
          <a:p>
            <a:r>
              <a:rPr b="0" lang="en-US" sz="2000" spc="-1" strike="noStrike">
                <a:latin typeface="Seravek"/>
                <a:ea typeface="Microsoft YaHei"/>
              </a:rPr>
              <a:t>    </a:t>
            </a:r>
            <a:r>
              <a:rPr b="0" lang="en-US" sz="2400" spc="-1" strike="noStrike">
                <a:latin typeface="Seravek"/>
                <a:ea typeface="Microsoft YaHei"/>
              </a:rPr>
              <a:t>   </a:t>
            </a:r>
            <a:r>
              <a:rPr b="0" lang="en-US" sz="2400" spc="-1" strike="noStrike">
                <a:latin typeface="Seravek"/>
                <a:ea typeface="Microsoft YaHei"/>
              </a:rPr>
              <a:t>The practices of witches, sorcerers, psychics, and all who attempt to communicate with the dead are strictly forbidden by God. Modern spiritualism, ancient witchcraft, and idol worship are all based on the first lie of Satan in Eden: </a:t>
            </a:r>
            <a:r>
              <a:rPr b="0" i="1" lang="en-US" sz="2400" spc="-1" strike="noStrike">
                <a:latin typeface="Seravek"/>
                <a:ea typeface="Microsoft YaHei"/>
              </a:rPr>
              <a:t>“You shall not surely die</a:t>
            </a:r>
            <a:r>
              <a:rPr b="0" i="1" lang="en-US" sz="2400" spc="-1" strike="noStrike">
                <a:latin typeface="Seravek"/>
              </a:rPr>
              <a:t>“.*</a:t>
            </a:r>
            <a:r>
              <a:rPr b="0" lang="en-US" sz="2400" spc="-1" strike="noStrike">
                <a:latin typeface="Seravek"/>
              </a:rPr>
              <a:t> Paul described idol worshipers who “</a:t>
            </a:r>
            <a:r>
              <a:rPr b="0" i="1" lang="en-US" sz="2400" spc="-1" strike="noStrike">
                <a:latin typeface="Seravek"/>
              </a:rPr>
              <a:t>sacrifice to demons and not to God”.</a:t>
            </a:r>
            <a:r>
              <a:rPr b="0" lang="en-US" sz="2400" spc="-1" strike="noStrike">
                <a:latin typeface="Seravek"/>
              </a:rPr>
              <a:t> **</a:t>
            </a:r>
            <a:r>
              <a:rPr b="0" lang="en-US" sz="2400" spc="-1" strike="noStrike">
                <a:latin typeface="Seravek"/>
                <a:ea typeface="Microsoft YaHei"/>
              </a:rPr>
              <a:t> They thought they were worshiping dead men, but they were really worshiping demons. Witches cannot communicate with the dead. </a:t>
            </a:r>
            <a:r>
              <a:rPr b="0" lang="en-US" sz="2400" spc="-1" strike="noStrike">
                <a:solidFill>
                  <a:srgbClr val="ff0000"/>
                </a:solidFill>
                <a:latin typeface="Seravek"/>
                <a:ea typeface="Microsoft YaHei"/>
              </a:rPr>
              <a:t>Who are they really  in contact with?</a:t>
            </a:r>
            <a:endParaRPr b="0" lang="en-US" sz="2400" spc="-1" strike="noStrike">
              <a:latin typeface="Arial"/>
            </a:endParaRPr>
          </a:p>
          <a:p>
            <a:endParaRPr b="0" lang="en-US" sz="2400" spc="-1" strike="noStrike">
              <a:latin typeface="Arial"/>
            </a:endParaRPr>
          </a:p>
          <a:p>
            <a:r>
              <a:rPr b="0" i="1" lang="en-US" sz="2000" spc="-1" strike="noStrike">
                <a:latin typeface="Arial"/>
              </a:rPr>
              <a:t>  </a:t>
            </a:r>
            <a:r>
              <a:rPr b="0" i="1" lang="en-US" sz="2000" spc="-1" strike="noStrike">
                <a:latin typeface="Arial"/>
              </a:rPr>
              <a:t>    </a:t>
            </a:r>
            <a:r>
              <a:rPr b="0" i="1" lang="en-US" sz="2000" spc="-1" strike="noStrike">
                <a:latin typeface="Arial"/>
              </a:rPr>
              <a:t>*Genesis 3:4; **1 Corinthians 10:20; **Psalm 106:37,38</a:t>
            </a:r>
            <a:endParaRPr b="0" lang="en-US" sz="2000" spc="-1" strike="noStrike">
              <a:latin typeface="Arial"/>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9" name="PlaceHolder 1"/>
          <p:cNvSpPr>
            <a:spLocks noGrp="1"/>
          </p:cNvSpPr>
          <p:nvPr>
            <p:ph type="sldImg"/>
          </p:nvPr>
        </p:nvSpPr>
        <p:spPr>
          <a:xfrm>
            <a:off x="533520" y="764280"/>
            <a:ext cx="6704640" cy="3771360"/>
          </a:xfrm>
          <a:prstGeom prst="rect">
            <a:avLst/>
          </a:prstGeom>
        </p:spPr>
      </p:sp>
      <p:sp>
        <p:nvSpPr>
          <p:cNvPr id="320" name="PlaceHolder 2"/>
          <p:cNvSpPr>
            <a:spLocks noGrp="1"/>
          </p:cNvSpPr>
          <p:nvPr>
            <p:ph type="body"/>
          </p:nvPr>
        </p:nvSpPr>
        <p:spPr>
          <a:xfrm>
            <a:off x="228600" y="4777560"/>
            <a:ext cx="7315200" cy="4823640"/>
          </a:xfrm>
          <a:prstGeom prst="rect">
            <a:avLst/>
          </a:prstGeom>
        </p:spPr>
        <p:txBody>
          <a:bodyPr lIns="0" rIns="0" tIns="0" bIns="0">
            <a:noAutofit/>
          </a:bodyPr>
          <a:p>
            <a:r>
              <a:rPr b="0" lang="en-US" sz="2000" spc="-1" strike="noStrike">
                <a:solidFill>
                  <a:srgbClr val="3465a4"/>
                </a:solidFill>
                <a:latin typeface="Seravek"/>
                <a:ea typeface="Seravek"/>
              </a:rPr>
              <a:t>    </a:t>
            </a:r>
            <a:r>
              <a:rPr b="1" lang="en-US" sz="2800" spc="-1" strike="noStrike">
                <a:solidFill>
                  <a:srgbClr val="3465a4"/>
                </a:solidFill>
                <a:latin typeface="Seravek"/>
                <a:ea typeface="Seravek"/>
              </a:rPr>
              <a:t>Revelation 16:14 KJV</a:t>
            </a:r>
            <a:endParaRPr b="0" lang="en-US" sz="2800" spc="-1" strike="noStrike">
              <a:latin typeface="Arial"/>
            </a:endParaRPr>
          </a:p>
          <a:p>
            <a:r>
              <a:rPr b="0" lang="en-US" sz="2800" spc="-1" strike="noStrike">
                <a:solidFill>
                  <a:srgbClr val="3465a4"/>
                </a:solidFill>
                <a:latin typeface="Seravek"/>
                <a:ea typeface="Seravek"/>
              </a:rPr>
              <a:t>       </a:t>
            </a:r>
            <a:r>
              <a:rPr b="0" lang="en-US" sz="2800" spc="-1" strike="noStrike">
                <a:solidFill>
                  <a:srgbClr val="3465a4"/>
                </a:solidFill>
                <a:latin typeface="Seravek"/>
                <a:ea typeface="Seravek"/>
              </a:rPr>
              <a:t>...they are the spirits of devils, working miracles...</a:t>
            </a:r>
            <a:endParaRPr b="0" lang="en-US" sz="2800" spc="-1" strike="noStrike">
              <a:latin typeface="Arial"/>
            </a:endParaRPr>
          </a:p>
          <a:p>
            <a:r>
              <a:rPr b="0" lang="en-US" sz="2800" spc="-1" strike="noStrike">
                <a:solidFill>
                  <a:srgbClr val="3465a4"/>
                </a:solidFill>
                <a:latin typeface="Seravek"/>
                <a:ea typeface="Seravek"/>
              </a:rPr>
              <a:t>    </a:t>
            </a:r>
            <a:endParaRPr b="0" lang="en-US" sz="2800" spc="-1" strike="noStrike">
              <a:latin typeface="Arial"/>
            </a:endParaRPr>
          </a:p>
          <a:p>
            <a:r>
              <a:rPr b="1" lang="en-US" sz="2800" spc="-1" strike="noStrike">
                <a:solidFill>
                  <a:srgbClr val="3465a4"/>
                </a:solidFill>
                <a:latin typeface="Seravek"/>
                <a:ea typeface="Seravek"/>
              </a:rPr>
              <a:t>   </a:t>
            </a:r>
            <a:endParaRPr b="0" lang="en-US" sz="2800" spc="-1" strike="noStrike">
              <a:latin typeface="Arial"/>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PlaceHolder 1"/>
          <p:cNvSpPr>
            <a:spLocks noGrp="1"/>
          </p:cNvSpPr>
          <p:nvPr>
            <p:ph type="sldImg"/>
          </p:nvPr>
        </p:nvSpPr>
        <p:spPr>
          <a:xfrm>
            <a:off x="533520" y="764280"/>
            <a:ext cx="6704640" cy="3771360"/>
          </a:xfrm>
          <a:prstGeom prst="rect">
            <a:avLst/>
          </a:prstGeom>
        </p:spPr>
      </p:sp>
      <p:sp>
        <p:nvSpPr>
          <p:cNvPr id="322" name="PlaceHolder 2"/>
          <p:cNvSpPr>
            <a:spLocks noGrp="1"/>
          </p:cNvSpPr>
          <p:nvPr>
            <p:ph type="body"/>
          </p:nvPr>
        </p:nvSpPr>
        <p:spPr>
          <a:xfrm>
            <a:off x="228600" y="4777560"/>
            <a:ext cx="7315200" cy="5357160"/>
          </a:xfrm>
          <a:prstGeom prst="rect">
            <a:avLst/>
          </a:prstGeom>
        </p:spPr>
        <p:txBody>
          <a:bodyPr lIns="0" rIns="0" tIns="0" bIns="0">
            <a:noAutofit/>
          </a:bodyPr>
          <a:p>
            <a:r>
              <a:rPr b="0" lang="en-US" sz="2000" spc="-1" strike="noStrike">
                <a:solidFill>
                  <a:srgbClr val="000000"/>
                </a:solidFill>
                <a:latin typeface="Calibri"/>
                <a:ea typeface="Calibri"/>
              </a:rPr>
              <a:t>    </a:t>
            </a:r>
            <a:r>
              <a:rPr b="0" lang="en-US" sz="2600" spc="-1" strike="noStrike">
                <a:solidFill>
                  <a:srgbClr val="000000"/>
                </a:solidFill>
                <a:latin typeface="Calibri"/>
                <a:ea typeface="Calibri"/>
              </a:rPr>
              <a:t>  </a:t>
            </a:r>
            <a:r>
              <a:rPr b="0" lang="en-US" sz="2600" spc="-1" strike="noStrike">
                <a:solidFill>
                  <a:srgbClr val="000000"/>
                </a:solidFill>
                <a:latin typeface="Calibri"/>
                <a:ea typeface="Calibri"/>
              </a:rPr>
              <a:t>Saul, the king of Israel, had forsaken God. Now he was facing an important battle, and decided to consult a witch for counsel. Although most of the mediums had been destroyed, Saul’s servants managed to find a sorcerer hidden in a cave. Disguised as a common man, Saul asked her to conduct a séance and bring up Samuel, a prophet of God who had died. An apparition appeared which, to Saul, looked like the prophet. He predicted utter defeat for Israel, and told Saul that he and his three sons would be killed in the upcoming battle the next day. After this discouraging news, the army had no will to fight. The battle was lost, and Saul and his sons were killed. </a:t>
            </a:r>
            <a:endParaRPr b="0" lang="en-US" sz="2600" spc="-1" strike="noStrike">
              <a:latin typeface="Arial"/>
            </a:endParaRPr>
          </a:p>
          <a:p>
            <a:r>
              <a:rPr b="0" lang="en-US" sz="2600" spc="-1" strike="noStrike">
                <a:solidFill>
                  <a:srgbClr val="000000"/>
                </a:solidFill>
                <a:latin typeface="Calibri"/>
                <a:ea typeface="Calibri"/>
              </a:rPr>
              <a:t>       </a:t>
            </a:r>
            <a:r>
              <a:rPr b="0" lang="en-US" sz="2600" spc="-1" strike="noStrike">
                <a:solidFill>
                  <a:srgbClr val="ff0000"/>
                </a:solidFill>
                <a:latin typeface="Calibri"/>
                <a:ea typeface="Calibri"/>
              </a:rPr>
              <a:t>Who was Saul really communicating with?</a:t>
            </a:r>
            <a:endParaRPr b="0" lang="en-US" sz="2600" spc="-1" strike="noStrike">
              <a:latin typeface="Arial"/>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PlaceHolder 1"/>
          <p:cNvSpPr>
            <a:spLocks noGrp="1"/>
          </p:cNvSpPr>
          <p:nvPr>
            <p:ph type="sldImg"/>
          </p:nvPr>
        </p:nvSpPr>
        <p:spPr>
          <a:xfrm>
            <a:off x="533520" y="764280"/>
            <a:ext cx="6704640" cy="3771360"/>
          </a:xfrm>
          <a:prstGeom prst="rect">
            <a:avLst/>
          </a:prstGeom>
        </p:spPr>
      </p:sp>
      <p:sp>
        <p:nvSpPr>
          <p:cNvPr id="324"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00000"/>
              </a:lnSpc>
            </a:pPr>
            <a:r>
              <a:rPr b="0" lang="en-GB" sz="2800" spc="-1" strike="noStrike">
                <a:latin typeface="Seravek"/>
                <a:ea typeface="Seravek"/>
              </a:rPr>
              <a:t>   </a:t>
            </a:r>
            <a:r>
              <a:rPr b="1" lang="en-GB" sz="2800" spc="-12" strike="noStrike">
                <a:solidFill>
                  <a:srgbClr val="3465a4"/>
                </a:solidFill>
                <a:latin typeface="Seravek"/>
                <a:ea typeface="Seravek"/>
              </a:rPr>
              <a:t>1 Chronicles 10:13 KJV</a:t>
            </a:r>
            <a:endParaRPr b="0" lang="en-US" sz="2800" spc="-1" strike="noStrike">
              <a:latin typeface="Arial"/>
            </a:endParaRPr>
          </a:p>
          <a:p>
            <a:pPr marL="216000" indent="-216000">
              <a:lnSpc>
                <a:spcPct val="100000"/>
              </a:lnSpc>
            </a:pPr>
            <a:r>
              <a:rPr b="0" lang="en-GB" sz="2800" spc="-1" strike="noStrike">
                <a:solidFill>
                  <a:srgbClr val="3465a4"/>
                </a:solidFill>
                <a:latin typeface="Seravek"/>
                <a:ea typeface="Seravek"/>
              </a:rPr>
              <a:t>       </a:t>
            </a:r>
            <a:r>
              <a:rPr b="0" lang="en-GB" sz="2800" spc="-1" strike="noStrike">
                <a:solidFill>
                  <a:srgbClr val="3465a4"/>
                </a:solidFill>
                <a:latin typeface="Seravek"/>
                <a:ea typeface="Seravek"/>
              </a:rPr>
              <a:t>So Saul died for his transgression which he committed against the Lord, even against the word of the Lord, which he kept not, and also for asking counsel of one that had a familiar spirit, </a:t>
            </a:r>
            <a:r>
              <a:rPr b="1" lang="en-GB" sz="2800" spc="-1" strike="noStrike">
                <a:solidFill>
                  <a:srgbClr val="3465a4"/>
                </a:solidFill>
                <a:latin typeface="Seravek"/>
                <a:ea typeface="Seravek"/>
              </a:rPr>
              <a:t>to enquire of it;</a:t>
            </a:r>
            <a:r>
              <a:rPr b="0" lang="en-GB" sz="2800" spc="-1" strike="noStrike">
                <a:solidFill>
                  <a:srgbClr val="3465a4"/>
                </a:solidFill>
                <a:latin typeface="Seravek"/>
                <a:ea typeface="Seravek"/>
              </a:rPr>
              <a:t> (14) and enquired not of the Lord...</a:t>
            </a:r>
            <a:endParaRPr b="0" lang="en-US" sz="2800" spc="-1" strike="noStrike">
              <a:latin typeface="Arial"/>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5" name="PlaceHolder 1"/>
          <p:cNvSpPr>
            <a:spLocks noGrp="1"/>
          </p:cNvSpPr>
          <p:nvPr>
            <p:ph type="sldImg"/>
          </p:nvPr>
        </p:nvSpPr>
        <p:spPr>
          <a:xfrm>
            <a:off x="533520" y="764280"/>
            <a:ext cx="6704640" cy="3771360"/>
          </a:xfrm>
          <a:prstGeom prst="rect">
            <a:avLst/>
          </a:prstGeom>
        </p:spPr>
      </p:sp>
      <p:sp>
        <p:nvSpPr>
          <p:cNvPr id="326" name="PlaceHolder 2"/>
          <p:cNvSpPr>
            <a:spLocks noGrp="1"/>
          </p:cNvSpPr>
          <p:nvPr>
            <p:ph type="body"/>
          </p:nvPr>
        </p:nvSpPr>
        <p:spPr>
          <a:xfrm>
            <a:off x="228600" y="4777560"/>
            <a:ext cx="7315200" cy="9198360"/>
          </a:xfrm>
          <a:prstGeom prst="rect">
            <a:avLst/>
          </a:prstGeom>
        </p:spPr>
        <p:txBody>
          <a:bodyPr lIns="0" rIns="0" tIns="0" bIns="0">
            <a:noAutofit/>
          </a:bodyPr>
          <a:p>
            <a:r>
              <a:rPr b="0" lang="en-US" sz="2000" spc="-1" strike="noStrike">
                <a:latin typeface="Arial"/>
                <a:ea typeface="Microsoft YaHei"/>
              </a:rPr>
              <a:t>  </a:t>
            </a:r>
            <a:r>
              <a:rPr b="0" lang="en-US" sz="2400" spc="-1" strike="noStrike">
                <a:latin typeface="Arial"/>
                <a:ea typeface="Microsoft YaHei"/>
              </a:rPr>
              <a:t> </a:t>
            </a:r>
            <a:r>
              <a:rPr b="0" lang="en-US" sz="2600" spc="-1" strike="noStrike">
                <a:latin typeface="Seravek"/>
                <a:ea typeface="Microsoft YaHei"/>
              </a:rPr>
              <a:t>   </a:t>
            </a:r>
            <a:r>
              <a:rPr b="0" lang="en-US" sz="2600" spc="-1" strike="noStrike">
                <a:latin typeface="Seravek"/>
                <a:ea typeface="Microsoft YaHei"/>
              </a:rPr>
              <a:t>People who think they are communicating with someone they have known and loved are actually  listening </a:t>
            </a:r>
            <a:r>
              <a:rPr b="0" i="1" lang="en-US" sz="2600" spc="-1" strike="noStrike">
                <a:latin typeface="Seravek"/>
                <a:ea typeface="Microsoft YaHei"/>
              </a:rPr>
              <a:t>“to deceiving spirits, and doctrines of demons”</a:t>
            </a:r>
            <a:r>
              <a:rPr b="0" lang="en-US" sz="2600" spc="-1" strike="noStrike">
                <a:latin typeface="Seravek"/>
                <a:ea typeface="Microsoft YaHei"/>
              </a:rPr>
              <a:t>. * It is not difficult for Satan to impersonate anyone on the earth. He knows their life and history as well as anyone. The Bible says he can even </a:t>
            </a:r>
            <a:r>
              <a:rPr b="0" i="1" lang="en-US" sz="2600" spc="-1" strike="noStrike">
                <a:latin typeface="Seravek"/>
                <a:ea typeface="Microsoft YaHei"/>
              </a:rPr>
              <a:t>“transform himself into an angel of light”.</a:t>
            </a:r>
            <a:r>
              <a:rPr b="0" lang="en-US" sz="2600" spc="-1" strike="noStrike">
                <a:latin typeface="Seravek"/>
                <a:ea typeface="Microsoft YaHei"/>
              </a:rPr>
              <a:t> ** In this way he can teach false doctrines that contradict the plain teachings of the Bible. The Bible says that he </a:t>
            </a:r>
            <a:r>
              <a:rPr b="0" i="1" lang="en-US" sz="2600" spc="-1" strike="noStrike">
                <a:latin typeface="Seravek"/>
                <a:ea typeface="Microsoft YaHei"/>
              </a:rPr>
              <a:t>“deceives the whole world</a:t>
            </a:r>
            <a:r>
              <a:rPr b="0" i="1" lang="en-US" sz="2600" spc="-1" strike="noStrike">
                <a:latin typeface="Seravek"/>
              </a:rPr>
              <a:t>“.</a:t>
            </a:r>
            <a:r>
              <a:rPr b="0" lang="en-US" sz="2600" spc="-1" strike="noStrike">
                <a:latin typeface="Seravek"/>
              </a:rPr>
              <a:t>*** </a:t>
            </a:r>
            <a:r>
              <a:rPr b="0" lang="en-US" sz="2600" spc="-1" strike="noStrike">
                <a:solidFill>
                  <a:srgbClr val="ff0000"/>
                </a:solidFill>
                <a:latin typeface="Seravek"/>
              </a:rPr>
              <a:t>How can we know what is truth?</a:t>
            </a:r>
            <a:endParaRPr b="0" lang="en-US" sz="2600" spc="-1" strike="noStrike">
              <a:latin typeface="Arial"/>
            </a:endParaRPr>
          </a:p>
          <a:p>
            <a:r>
              <a:rPr b="0" i="1" lang="en-US" sz="2000" spc="-1" strike="noStrike">
                <a:latin typeface="Arial"/>
                <a:ea typeface="Microsoft YaHei"/>
              </a:rPr>
              <a:t>   </a:t>
            </a:r>
            <a:endParaRPr b="0" lang="en-US" sz="2000" spc="-1" strike="noStrike">
              <a:latin typeface="Arial"/>
            </a:endParaRPr>
          </a:p>
          <a:p>
            <a:r>
              <a:rPr b="0" i="1" lang="en-US" sz="2000" spc="-1" strike="noStrike">
                <a:latin typeface="Arial"/>
                <a:ea typeface="Microsoft YaHei"/>
              </a:rPr>
              <a:t>   </a:t>
            </a:r>
            <a:r>
              <a:rPr b="0" i="1" lang="en-US" sz="2000" spc="-1" strike="noStrike">
                <a:latin typeface="Arial"/>
                <a:ea typeface="Microsoft YaHei"/>
              </a:rPr>
              <a:t>*1 Timothy 4:1, **2 Corinthians 11:14; ***Revelation 12:9</a:t>
            </a:r>
            <a:endParaRPr b="0" lang="en-US" sz="2000" spc="-1" strike="noStrike">
              <a:latin typeface="Arial"/>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7" name="PlaceHolder 1"/>
          <p:cNvSpPr>
            <a:spLocks noGrp="1"/>
          </p:cNvSpPr>
          <p:nvPr>
            <p:ph type="sldImg"/>
          </p:nvPr>
        </p:nvSpPr>
        <p:spPr>
          <a:xfrm>
            <a:off x="533520" y="764280"/>
            <a:ext cx="6704640" cy="3771360"/>
          </a:xfrm>
          <a:prstGeom prst="rect">
            <a:avLst/>
          </a:prstGeom>
        </p:spPr>
      </p:sp>
      <p:sp>
        <p:nvSpPr>
          <p:cNvPr id="328"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1" lang="en-GB" sz="2800" spc="-12" strike="noStrike">
                <a:solidFill>
                  <a:srgbClr val="3465a4"/>
                </a:solidFill>
                <a:latin typeface="Seravek"/>
                <a:ea typeface="Seravek"/>
              </a:rPr>
              <a:t>Isaiah 8:20</a:t>
            </a:r>
            <a:endParaRPr b="0" lang="en-US" sz="2800" spc="-1" strike="noStrike">
              <a:latin typeface="Arial"/>
            </a:endParaRPr>
          </a:p>
          <a:p>
            <a:r>
              <a:rPr b="0" lang="en-GB" sz="2800" spc="-1" strike="noStrike">
                <a:solidFill>
                  <a:srgbClr val="3465a4"/>
                </a:solidFill>
                <a:latin typeface="Seravek"/>
                <a:ea typeface="Seravek"/>
              </a:rPr>
              <a:t>       </a:t>
            </a:r>
            <a:r>
              <a:rPr b="0" lang="en-GB" sz="2800" spc="-1" strike="noStrike">
                <a:solidFill>
                  <a:srgbClr val="3465a4"/>
                </a:solidFill>
                <a:latin typeface="Seravek"/>
                <a:ea typeface="Seravek"/>
              </a:rPr>
              <a:t>And when they say to you, “Seek those who are mediums and wizards, who whisper and mutter,” should not a people seek their God? Should they seek the dead on behalf of the living? (20) To the law and to the testimony! If they do not speak according to </a:t>
            </a:r>
            <a:r>
              <a:rPr b="1" lang="en-GB" sz="2800" spc="-1" strike="noStrike">
                <a:solidFill>
                  <a:srgbClr val="3465a4"/>
                </a:solidFill>
                <a:latin typeface="Seravek"/>
                <a:ea typeface="Seravek"/>
              </a:rPr>
              <a:t>this word,</a:t>
            </a:r>
            <a:r>
              <a:rPr b="0" lang="en-GB" sz="2800" spc="-1" strike="noStrike">
                <a:solidFill>
                  <a:srgbClr val="3465a4"/>
                </a:solidFill>
                <a:latin typeface="Seravek"/>
                <a:ea typeface="Seravek"/>
              </a:rPr>
              <a:t> it is because there is no light in them.</a:t>
            </a:r>
            <a:endParaRPr b="0" lang="en-US" sz="2800" spc="-1" strike="noStrike">
              <a:latin typeface="Arial"/>
            </a:endParaRPr>
          </a:p>
        </p:txBody>
      </p:sp>
    </p:spTree>
  </p:cSld>
</p:notes>
</file>

<file path=ppt/notesSlides/notesSlide6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9" name="PlaceHolder 1"/>
          <p:cNvSpPr>
            <a:spLocks noGrp="1"/>
          </p:cNvSpPr>
          <p:nvPr>
            <p:ph type="sldImg"/>
          </p:nvPr>
        </p:nvSpPr>
        <p:spPr>
          <a:xfrm>
            <a:off x="533520" y="764280"/>
            <a:ext cx="6704640" cy="3771360"/>
          </a:xfrm>
          <a:prstGeom prst="rect">
            <a:avLst/>
          </a:prstGeom>
        </p:spPr>
      </p:sp>
      <p:sp>
        <p:nvSpPr>
          <p:cNvPr id="330" name="PlaceHolder 2"/>
          <p:cNvSpPr>
            <a:spLocks noGrp="1"/>
          </p:cNvSpPr>
          <p:nvPr>
            <p:ph type="body"/>
          </p:nvPr>
        </p:nvSpPr>
        <p:spPr>
          <a:xfrm>
            <a:off x="228600" y="4597560"/>
            <a:ext cx="7315200" cy="5322960"/>
          </a:xfrm>
          <a:prstGeom prst="rect">
            <a:avLst/>
          </a:prstGeom>
        </p:spPr>
        <p:txBody>
          <a:bodyPr lIns="0" rIns="0" tIns="0" bIns="0">
            <a:noAutofit/>
          </a:bodyPr>
          <a:p>
            <a:r>
              <a:rPr b="0" lang="en-US" sz="2800" spc="-1" strike="noStrike">
                <a:latin typeface="Seravek"/>
                <a:ea typeface="Microsoft YaHei"/>
              </a:rPr>
              <a:t>  </a:t>
            </a:r>
            <a:r>
              <a:rPr b="0" lang="en-US" sz="2400" spc="-1" strike="noStrike">
                <a:latin typeface="Seravek"/>
                <a:ea typeface="Microsoft YaHei"/>
              </a:rPr>
              <a:t>    </a:t>
            </a:r>
            <a:r>
              <a:rPr b="0" lang="en-US" sz="2400" spc="-1" strike="noStrike">
                <a:latin typeface="Seravek"/>
                <a:ea typeface="Microsoft YaHei"/>
              </a:rPr>
              <a:t>The Bible gives us the truth on this subject. </a:t>
            </a:r>
            <a:endParaRPr b="0" lang="en-US" sz="2400" spc="-1" strike="noStrike">
              <a:latin typeface="Arial"/>
            </a:endParaRPr>
          </a:p>
          <a:p>
            <a:r>
              <a:rPr b="0" lang="en-US" sz="2400" spc="-1" strike="noStrike">
                <a:latin typeface="Seravek"/>
                <a:ea typeface="Microsoft YaHei"/>
              </a:rPr>
              <a:t>      </a:t>
            </a:r>
            <a:r>
              <a:rPr b="0" lang="en-US" sz="2400" spc="-1" strike="noStrike">
                <a:latin typeface="Seravek"/>
                <a:ea typeface="Microsoft YaHei"/>
              </a:rPr>
              <a:t>Many will be confronted by the spirits of devils impersonating relatives or friends that they loved. They will assert the most dangerous heresies. These visitors will appeal to their sympathy and they will work miracles to support their deceptions. We must be prepared to resist them with the Bible truth that </a:t>
            </a:r>
            <a:r>
              <a:rPr b="0" i="1" lang="en-US" sz="2400" spc="-1" strike="noStrike">
                <a:latin typeface="Seravek"/>
                <a:ea typeface="Microsoft YaHei"/>
              </a:rPr>
              <a:t>“the dead know not anything</a:t>
            </a:r>
            <a:r>
              <a:rPr b="0" i="1" lang="en-US" sz="2400" spc="-1" strike="noStrike">
                <a:latin typeface="Seravek"/>
              </a:rPr>
              <a:t>“*</a:t>
            </a:r>
            <a:r>
              <a:rPr b="0" lang="en-US" sz="2400" spc="-1" strike="noStrike">
                <a:latin typeface="Seravek"/>
              </a:rPr>
              <a:t> and that those who appear are the spirits of devils. Satan will deceive all who are not firmly grounded on the Word of God. Like Eve in the garden, we have a choice who to believe. </a:t>
            </a:r>
            <a:endParaRPr b="0" lang="en-US" sz="2400" spc="-1" strike="noStrike">
              <a:latin typeface="Arial"/>
            </a:endParaRPr>
          </a:p>
          <a:p>
            <a:r>
              <a:rPr b="0" lang="en-US" sz="2400" spc="-1" strike="noStrike">
                <a:solidFill>
                  <a:srgbClr val="ff4000"/>
                </a:solidFill>
                <a:latin typeface="Seravek"/>
              </a:rPr>
              <a:t>      </a:t>
            </a:r>
            <a:r>
              <a:rPr b="0" lang="en-US" sz="2400" spc="-1" strike="noStrike">
                <a:solidFill>
                  <a:srgbClr val="ff4000"/>
                </a:solidFill>
                <a:latin typeface="Seravek"/>
              </a:rPr>
              <a:t>How can we defeat the devil?</a:t>
            </a:r>
            <a:endParaRPr b="0" lang="en-US" sz="2400" spc="-1" strike="noStrike">
              <a:latin typeface="Arial"/>
            </a:endParaRPr>
          </a:p>
          <a:p>
            <a:endParaRPr b="0" lang="en-US" sz="2400" spc="-1" strike="noStrike">
              <a:latin typeface="Arial"/>
            </a:endParaRPr>
          </a:p>
          <a:p>
            <a:r>
              <a:rPr b="0" lang="en-US" sz="2600" spc="-1" strike="noStrike">
                <a:solidFill>
                  <a:srgbClr val="ff4000"/>
                </a:solidFill>
                <a:latin typeface="Seravek"/>
              </a:rPr>
              <a:t>   </a:t>
            </a:r>
            <a:r>
              <a:rPr b="0" i="1" lang="en-US" sz="2000" spc="-1" strike="noStrike">
                <a:solidFill>
                  <a:srgbClr val="ff4000"/>
                </a:solidFill>
                <a:latin typeface="Seravek"/>
              </a:rPr>
              <a:t>   </a:t>
            </a:r>
            <a:r>
              <a:rPr b="0" i="1" lang="en-US" sz="2000" spc="-1" strike="noStrike">
                <a:solidFill>
                  <a:srgbClr val="000000"/>
                </a:solidFill>
                <a:latin typeface="Seravek"/>
              </a:rPr>
              <a:t>*Ecclesiastes 9:5</a:t>
            </a:r>
            <a:endParaRPr b="0" lang="en-US" sz="2000" spc="-1" strike="noStrike">
              <a:latin typeface="Arial"/>
            </a:endParaRPr>
          </a:p>
        </p:txBody>
      </p:sp>
    </p:spTree>
  </p:cSld>
</p:notes>
</file>

<file path=ppt/notesSlides/notesSlide6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1" name="PlaceHolder 1"/>
          <p:cNvSpPr>
            <a:spLocks noGrp="1"/>
          </p:cNvSpPr>
          <p:nvPr>
            <p:ph type="sldImg"/>
          </p:nvPr>
        </p:nvSpPr>
        <p:spPr>
          <a:xfrm>
            <a:off x="533520" y="764280"/>
            <a:ext cx="6704640" cy="3771360"/>
          </a:xfrm>
          <a:prstGeom prst="rect">
            <a:avLst/>
          </a:prstGeom>
        </p:spPr>
      </p:sp>
      <p:sp>
        <p:nvSpPr>
          <p:cNvPr id="332" name="PlaceHolder 2"/>
          <p:cNvSpPr>
            <a:spLocks noGrp="1"/>
          </p:cNvSpPr>
          <p:nvPr>
            <p:ph type="body"/>
          </p:nvPr>
        </p:nvSpPr>
        <p:spPr>
          <a:xfrm>
            <a:off x="228600" y="4669560"/>
            <a:ext cx="7086600" cy="6725520"/>
          </a:xfrm>
          <a:prstGeom prst="rect">
            <a:avLst/>
          </a:prstGeom>
        </p:spPr>
        <p:txBody>
          <a:bodyPr lIns="0" rIns="0" tIns="0" bIns="0">
            <a:noAutofit/>
          </a:bodyPr>
          <a:p>
            <a:r>
              <a:rPr b="0" lang="en-US" sz="2800" spc="-1" strike="noStrike">
                <a:solidFill>
                  <a:srgbClr val="3465a4"/>
                </a:solidFill>
                <a:latin typeface="Seravek"/>
                <a:ea typeface="Seravek"/>
              </a:rPr>
              <a:t>    </a:t>
            </a:r>
            <a:r>
              <a:rPr b="1" lang="en-US" sz="2800" spc="-1" strike="noStrike">
                <a:solidFill>
                  <a:srgbClr val="3465a4"/>
                </a:solidFill>
                <a:latin typeface="Seravek"/>
                <a:ea typeface="Seravek"/>
              </a:rPr>
              <a:t>Matthew 4:4</a:t>
            </a:r>
            <a:endParaRPr b="0" lang="en-US" sz="2800" spc="-1" strike="noStrike">
              <a:latin typeface="Arial"/>
            </a:endParaRPr>
          </a:p>
          <a:p>
            <a:r>
              <a:rPr b="0" lang="en-US" sz="2800" spc="-1" strike="noStrike">
                <a:solidFill>
                  <a:srgbClr val="3465a4"/>
                </a:solidFill>
                <a:latin typeface="Seravek"/>
                <a:ea typeface="Seravek"/>
              </a:rPr>
              <a:t>       </a:t>
            </a:r>
            <a:r>
              <a:rPr b="0" lang="en-US" sz="2800" spc="-1" strike="noStrike">
                <a:solidFill>
                  <a:srgbClr val="3465a4"/>
                </a:solidFill>
                <a:latin typeface="Seravek"/>
                <a:ea typeface="Seravek"/>
              </a:rPr>
              <a:t>But He answered and said, “It is written, ‘Man shall not live by bread alone, but by </a:t>
            </a:r>
            <a:r>
              <a:rPr b="1" lang="en-US" sz="2800" spc="-1" strike="noStrike">
                <a:solidFill>
                  <a:srgbClr val="3465a4"/>
                </a:solidFill>
                <a:latin typeface="Seravek"/>
                <a:ea typeface="Seravek"/>
              </a:rPr>
              <a:t>every word</a:t>
            </a:r>
            <a:r>
              <a:rPr b="0" lang="en-US" sz="2800" spc="-1" strike="noStrike">
                <a:solidFill>
                  <a:srgbClr val="3465a4"/>
                </a:solidFill>
                <a:latin typeface="Seravek"/>
                <a:ea typeface="Seravek"/>
              </a:rPr>
              <a:t> that proceeds from the mouth of God.’ ”  </a:t>
            </a:r>
            <a:r>
              <a:rPr b="1" lang="en-US" sz="2800" spc="-1" strike="noStrike">
                <a:solidFill>
                  <a:srgbClr val="3465a4"/>
                </a:solidFill>
                <a:latin typeface="Seravek"/>
                <a:ea typeface="Seravek"/>
              </a:rPr>
              <a:t> </a:t>
            </a:r>
            <a:endParaRPr b="0" lang="en-US" sz="2800" spc="-1" strike="noStrike">
              <a:latin typeface="Arial"/>
            </a:endParaRPr>
          </a:p>
          <a:p>
            <a:endParaRPr b="0" lang="en-US" sz="2800" spc="-1" strike="noStrike">
              <a:latin typeface="Arial"/>
            </a:endParaRPr>
          </a:p>
          <a:p>
            <a:r>
              <a:rPr b="0" lang="en-US" sz="2800" spc="-1" strike="noStrike">
                <a:solidFill>
                  <a:srgbClr val="3465a4"/>
                </a:solidFill>
                <a:latin typeface="Seravek"/>
                <a:ea typeface="Seravek"/>
              </a:rPr>
              <a:t>   </a:t>
            </a:r>
            <a:r>
              <a:rPr b="1" lang="en-US" sz="2800" spc="-1" strike="noStrike">
                <a:solidFill>
                  <a:srgbClr val="3465a4"/>
                </a:solidFill>
                <a:latin typeface="Seravek"/>
                <a:ea typeface="Seravek"/>
              </a:rPr>
              <a:t>James 4:7</a:t>
            </a:r>
            <a:endParaRPr b="0" lang="en-US" sz="2800" spc="-1" strike="noStrike">
              <a:latin typeface="Arial"/>
            </a:endParaRPr>
          </a:p>
          <a:p>
            <a:r>
              <a:rPr b="0" lang="en-US" sz="2800" spc="-1" strike="noStrike">
                <a:solidFill>
                  <a:srgbClr val="3465a4"/>
                </a:solidFill>
                <a:latin typeface="Seravek"/>
                <a:ea typeface="Seravek"/>
              </a:rPr>
              <a:t>      </a:t>
            </a:r>
            <a:r>
              <a:rPr b="0" lang="en-US" sz="2800" spc="-1" strike="noStrike">
                <a:solidFill>
                  <a:srgbClr val="3465a4"/>
                </a:solidFill>
                <a:latin typeface="Seravek"/>
                <a:ea typeface="Seravek"/>
              </a:rPr>
              <a:t>Therefore </a:t>
            </a:r>
            <a:r>
              <a:rPr b="1" lang="en-US" sz="2800" spc="-1" strike="noStrike">
                <a:solidFill>
                  <a:srgbClr val="3465a4"/>
                </a:solidFill>
                <a:latin typeface="Seravek"/>
                <a:ea typeface="Seravek"/>
              </a:rPr>
              <a:t>submit</a:t>
            </a:r>
            <a:r>
              <a:rPr b="0" lang="en-US" sz="2800" spc="-1" strike="noStrike">
                <a:solidFill>
                  <a:srgbClr val="3465a4"/>
                </a:solidFill>
                <a:latin typeface="Seravek"/>
                <a:ea typeface="Seravek"/>
              </a:rPr>
              <a:t> to God. </a:t>
            </a:r>
            <a:r>
              <a:rPr b="1" lang="en-US" sz="2800" spc="-1" strike="noStrike">
                <a:solidFill>
                  <a:srgbClr val="3465a4"/>
                </a:solidFill>
                <a:latin typeface="Seravek"/>
                <a:ea typeface="Seravek"/>
              </a:rPr>
              <a:t>Resist</a:t>
            </a:r>
            <a:r>
              <a:rPr b="0" lang="en-US" sz="2800" spc="-1" strike="noStrike">
                <a:solidFill>
                  <a:srgbClr val="3465a4"/>
                </a:solidFill>
                <a:latin typeface="Seravek"/>
                <a:ea typeface="Seravek"/>
              </a:rPr>
              <a:t> the devil and he will flee from you.</a:t>
            </a:r>
            <a:endParaRPr b="0" lang="en-US" sz="2800" spc="-1" strike="noStrike">
              <a:latin typeface="Arial"/>
            </a:endParaRPr>
          </a:p>
          <a:p>
            <a:endParaRPr b="0" lang="en-US" sz="2800" spc="-1" strike="noStrike">
              <a:latin typeface="Arial"/>
            </a:endParaRPr>
          </a:p>
          <a:p>
            <a:r>
              <a:rPr b="0" lang="en-US" sz="2400" spc="-1" strike="noStrike">
                <a:solidFill>
                  <a:srgbClr val="3465a4"/>
                </a:solidFill>
                <a:latin typeface="Seravek"/>
                <a:ea typeface="Seravek"/>
              </a:rPr>
              <a:t>    </a:t>
            </a:r>
            <a:endParaRPr b="0" lang="en-US" sz="2400" spc="-1" strike="noStrike">
              <a:latin typeface="Arial"/>
            </a:endParaRPr>
          </a:p>
          <a:p>
            <a:r>
              <a:rPr b="0" lang="en-US" sz="2000" spc="-1" strike="noStrike">
                <a:solidFill>
                  <a:srgbClr val="3465a4"/>
                </a:solidFill>
                <a:latin typeface="Seravek"/>
                <a:ea typeface="Seravek"/>
              </a:rPr>
              <a:t>  </a:t>
            </a:r>
            <a:endParaRPr b="0" lang="en-US" sz="2000" spc="-1" strike="noStrike">
              <a:latin typeface="Arial"/>
            </a:endParaRPr>
          </a:p>
          <a:p>
            <a:r>
              <a:rPr b="0" lang="en-US" sz="2800" spc="-1" strike="noStrike">
                <a:solidFill>
                  <a:srgbClr val="3465a4"/>
                </a:solidFill>
                <a:latin typeface="Seravek"/>
                <a:ea typeface="Seravek"/>
              </a:rPr>
              <a:t>    </a:t>
            </a:r>
            <a:endParaRPr b="0" lang="en-US" sz="2800" spc="-1" strike="noStrike">
              <a:latin typeface="Arial"/>
            </a:endParaRPr>
          </a:p>
          <a:p>
            <a:r>
              <a:rPr b="1" lang="en-US" sz="2800" spc="-1" strike="noStrike">
                <a:solidFill>
                  <a:srgbClr val="3465a4"/>
                </a:solidFill>
                <a:latin typeface="Seravek"/>
                <a:ea typeface="Seravek"/>
              </a:rPr>
              <a:t>   </a:t>
            </a:r>
            <a:endParaRPr b="0" lang="en-US" sz="2800" spc="-1" strike="noStrike">
              <a:latin typeface="Arial"/>
            </a:endParaRPr>
          </a:p>
        </p:txBody>
      </p:sp>
    </p:spTree>
  </p:cSld>
</p:notes>
</file>

<file path=ppt/notesSlides/notesSlide6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3" name="PlaceHolder 1"/>
          <p:cNvSpPr>
            <a:spLocks noGrp="1"/>
          </p:cNvSpPr>
          <p:nvPr>
            <p:ph type="sldImg"/>
          </p:nvPr>
        </p:nvSpPr>
        <p:spPr>
          <a:xfrm>
            <a:off x="533520" y="764280"/>
            <a:ext cx="6704640" cy="3771360"/>
          </a:xfrm>
          <a:prstGeom prst="rect">
            <a:avLst/>
          </a:prstGeom>
        </p:spPr>
      </p:sp>
      <p:sp>
        <p:nvSpPr>
          <p:cNvPr id="334" name="PlaceHolder 2"/>
          <p:cNvSpPr>
            <a:spLocks noGrp="1"/>
          </p:cNvSpPr>
          <p:nvPr>
            <p:ph type="body"/>
          </p:nvPr>
        </p:nvSpPr>
        <p:spPr>
          <a:xfrm>
            <a:off x="336600" y="4777560"/>
            <a:ext cx="7086600" cy="5231880"/>
          </a:xfrm>
          <a:prstGeom prst="rect">
            <a:avLst/>
          </a:prstGeom>
        </p:spPr>
        <p:txBody>
          <a:bodyPr lIns="0" rIns="0" tIns="0" bIns="0">
            <a:noAutofit/>
          </a:bodyPr>
          <a:p>
            <a:r>
              <a:rPr b="0" lang="en-US" sz="2000" spc="-1" strike="noStrike">
                <a:latin typeface="Arial"/>
              </a:rPr>
              <a:t>   </a:t>
            </a:r>
            <a:r>
              <a:rPr b="0" lang="en-US" sz="2800" spc="-1" strike="noStrike">
                <a:latin typeface="Seravek"/>
              </a:rPr>
              <a:t>   </a:t>
            </a:r>
            <a:r>
              <a:rPr b="0" lang="en-US" sz="2800" spc="-1" strike="noStrike">
                <a:latin typeface="Seravek"/>
              </a:rPr>
              <a:t>God will have people that are faithful to Him, that are </a:t>
            </a:r>
            <a:r>
              <a:rPr b="0" i="1" lang="en-US" sz="2800" spc="-1" strike="noStrike">
                <a:latin typeface="Seravek"/>
              </a:rPr>
              <a:t>“kept by the power of God, through faith” </a:t>
            </a:r>
            <a:r>
              <a:rPr b="0" lang="en-US" sz="2800" spc="-1" strike="noStrike">
                <a:latin typeface="Seravek"/>
              </a:rPr>
              <a:t>in His word.</a:t>
            </a:r>
            <a:r>
              <a:rPr b="0" lang="en-US" sz="2800" spc="-1" strike="noStrike">
                <a:latin typeface="Seravek"/>
              </a:rPr>
              <a:t> They will cling to it though the whole world is swept into delusion. They will make it their rule of life. They will learn from it what is truth, and trust its words. It reveals the deceptions of Satan. It prepares us to stand through the trials of earth</a:t>
            </a:r>
            <a:r>
              <a:rPr b="0" lang="en-US" sz="2800" spc="-1" strike="noStrike">
                <a:latin typeface="Seravek"/>
                <a:ea typeface="Arial"/>
              </a:rPr>
              <a:t>'s</a:t>
            </a:r>
            <a:r>
              <a:rPr b="0" lang="en-US" sz="2800" spc="-1" strike="noStrike">
                <a:latin typeface="Seravek"/>
              </a:rPr>
              <a:t> last days.</a:t>
            </a:r>
            <a:r>
              <a:rPr b="0" lang="en-US" sz="2000" spc="-1" strike="noStrike">
                <a:latin typeface="Arial"/>
              </a:rPr>
              <a:t> </a:t>
            </a:r>
            <a:endParaRPr b="0" lang="en-US" sz="2000" spc="-1" strike="noStrike">
              <a:latin typeface="Arial"/>
            </a:endParaRPr>
          </a:p>
          <a:p>
            <a:r>
              <a:rPr b="0" lang="en-US" sz="2800" spc="-1" strike="noStrike">
                <a:solidFill>
                  <a:srgbClr val="ff0000"/>
                </a:solidFill>
                <a:latin typeface="Seravek"/>
              </a:rPr>
              <a:t>       </a:t>
            </a:r>
            <a:r>
              <a:rPr b="0" lang="en-US" sz="2800" spc="-1" strike="noStrike">
                <a:solidFill>
                  <a:srgbClr val="ff0000"/>
                </a:solidFill>
                <a:latin typeface="Seravek"/>
              </a:rPr>
              <a:t>Will you choose to trust and believe the Word of God?</a:t>
            </a:r>
            <a:endParaRPr b="0" lang="en-US" sz="2800" spc="-1" strike="noStrike">
              <a:latin typeface="Arial"/>
            </a:endParaRPr>
          </a:p>
          <a:p>
            <a:r>
              <a:rPr b="0" lang="en-US" sz="2800" spc="-1" strike="noStrike">
                <a:solidFill>
                  <a:srgbClr val="ff0000"/>
                </a:solidFill>
                <a:latin typeface="Seravek"/>
              </a:rPr>
              <a:t>   </a:t>
            </a:r>
            <a:r>
              <a:rPr b="0" i="1" lang="en-US" sz="2000" spc="-1" strike="noStrike">
                <a:solidFill>
                  <a:srgbClr val="1c1c1c"/>
                </a:solidFill>
                <a:latin typeface="Seravek"/>
              </a:rPr>
              <a:t>*1 Peter 1:5</a:t>
            </a:r>
            <a:endParaRPr b="0" lang="en-US" sz="20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52920" y="5050800"/>
            <a:ext cx="2805480" cy="619200"/>
          </a:xfrm>
          <a:prstGeom prst="rect">
            <a:avLst/>
          </a:prstGeom>
        </p:spPr>
        <p:txBody>
          <a:bodyPr lIns="0" rIns="0" tIns="0" bIns="0">
            <a:noAutofit/>
          </a:bodyPr>
          <a:p>
            <a:pPr algn="r"/>
            <a:fld id="{56A7B87E-A263-442C-A240-ADD1E7D098B3}" type="slidenum">
              <a:rPr b="0" lang="en-US" sz="4000" spc="-1" strike="noStrike">
                <a:latin typeface="ITC Souvenir Demi"/>
              </a:rPr>
              <a:t>&lt;number&gt;</a:t>
            </a:fld>
            <a:endParaRPr b="0" lang="en-US" sz="40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3.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3.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3.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3.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3.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3.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3.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3.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3.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3.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3.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3.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3.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3.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3.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3.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3.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3.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3.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3.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3.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3.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3.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3.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3.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3.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3.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3.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3.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3.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3.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3.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3.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3.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3.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3.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3.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3.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3.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3.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3.xml"/><Relationship Id="rId3"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image" Target="../media/image63.jpeg"/><Relationship Id="rId2" Type="http://schemas.openxmlformats.org/officeDocument/2006/relationships/slideLayout" Target="../slideLayouts/slideLayout3.xml"/><Relationship Id="rId3" Type="http://schemas.openxmlformats.org/officeDocument/2006/relationships/notesSlide" Target="../notesSlides/notesSlide63.xml"/>
</Relationships>
</file>

<file path=ppt/slides/_rels/slide64.xml.rels><?xml version="1.0" encoding="UTF-8"?>
<Relationships xmlns="http://schemas.openxmlformats.org/package/2006/relationships"><Relationship Id="rId1" Type="http://schemas.openxmlformats.org/officeDocument/2006/relationships/image" Target="../media/image64.jpeg"/><Relationship Id="rId2" Type="http://schemas.openxmlformats.org/officeDocument/2006/relationships/slideLayout" Target="../slideLayouts/slideLayout1.xml"/><Relationship Id="rId3" Type="http://schemas.openxmlformats.org/officeDocument/2006/relationships/notesSlide" Target="../notesSlides/notesSlide64.xml"/>
</Relationships>
</file>

<file path=ppt/slides/_rels/slide65.xml.rels><?xml version="1.0" encoding="UTF-8"?>
<Relationships xmlns="http://schemas.openxmlformats.org/package/2006/relationships"><Relationship Id="rId1" Type="http://schemas.openxmlformats.org/officeDocument/2006/relationships/image" Target="../media/image65.jpeg"/><Relationship Id="rId2" Type="http://schemas.openxmlformats.org/officeDocument/2006/relationships/slideLayout" Target="../slideLayouts/slideLayout3.xml"/><Relationship Id="rId3" Type="http://schemas.openxmlformats.org/officeDocument/2006/relationships/notesSlide" Target="../notesSlides/notesSlide65.xml"/>
</Relationships>
</file>

<file path=ppt/slides/_rels/slide66.xml.rels><?xml version="1.0" encoding="UTF-8"?>
<Relationships xmlns="http://schemas.openxmlformats.org/package/2006/relationships"><Relationship Id="rId1" Type="http://schemas.openxmlformats.org/officeDocument/2006/relationships/image" Target="../media/image66.jpeg"/><Relationship Id="rId2" Type="http://schemas.openxmlformats.org/officeDocument/2006/relationships/slideLayout" Target="../slideLayouts/slideLayout3.xml"/><Relationship Id="rId3" Type="http://schemas.openxmlformats.org/officeDocument/2006/relationships/notesSlide" Target="../notesSlides/notesSlide66.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sp>
        <p:nvSpPr>
          <p:cNvPr id="47" name="TextShape 2"/>
          <p:cNvSpPr txBox="1"/>
          <p:nvPr/>
        </p:nvSpPr>
        <p:spPr>
          <a:xfrm>
            <a:off x="504000" y="1326600"/>
            <a:ext cx="9071640" cy="3288240"/>
          </a:xfrm>
          <a:prstGeom prst="rect">
            <a:avLst/>
          </a:prstGeom>
          <a:noFill/>
          <a:ln w="0">
            <a:noFill/>
          </a:ln>
        </p:spPr>
        <p:txBody>
          <a:bodyPr lIns="0" rIns="0" tIns="0" bIns="0" anchor="ctr">
            <a:noAutofit/>
          </a:bodyPr>
          <a:p>
            <a:pPr algn="ctr"/>
            <a:endParaRPr b="0" lang="en-US" sz="3200" spc="-1" strike="noStrike">
              <a:latin typeface="Arial"/>
            </a:endParaRPr>
          </a:p>
        </p:txBody>
      </p:sp>
      <p:pic>
        <p:nvPicPr>
          <p:cNvPr id="48" name="" descr=""/>
          <p:cNvPicPr/>
          <p:nvPr/>
        </p:nvPicPr>
        <p:blipFill>
          <a:blip r:embed="rId1"/>
          <a:stretch/>
        </p:blipFill>
        <p:spPr>
          <a:xfrm>
            <a:off x="0" y="0"/>
            <a:ext cx="10080000" cy="5670000"/>
          </a:xfrm>
          <a:prstGeom prst="rect">
            <a:avLst/>
          </a:prstGeom>
          <a:ln w="0">
            <a:noFill/>
          </a:ln>
        </p:spPr>
      </p:pic>
      <p:sp>
        <p:nvSpPr>
          <p:cNvPr id="49" name="TextShape 3"/>
          <p:cNvSpPr txBox="1"/>
          <p:nvPr/>
        </p:nvSpPr>
        <p:spPr>
          <a:xfrm>
            <a:off x="5679000" y="1524600"/>
            <a:ext cx="4108320" cy="218232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The State of the Dead</a:t>
            </a:r>
            <a:endParaRPr b="0" lang="en-US" sz="4000" spc="-1" strike="noStrike">
              <a:latin typeface="Arial"/>
            </a:endParaRPr>
          </a:p>
          <a:p>
            <a:pPr algn="ct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0"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 descr=""/>
          <p:cNvPicPr/>
          <p:nvPr/>
        </p:nvPicPr>
        <p:blipFill>
          <a:blip r:embed="rId1"/>
          <a:stretch/>
        </p:blipFill>
        <p:spPr>
          <a:xfrm>
            <a:off x="-360" y="0"/>
            <a:ext cx="10079640" cy="5684040"/>
          </a:xfrm>
          <a:prstGeom prst="rect">
            <a:avLst/>
          </a:prstGeom>
          <a:ln w="0">
            <a:noFill/>
          </a:ln>
        </p:spPr>
      </p:pic>
      <p:sp>
        <p:nvSpPr>
          <p:cNvPr id="52" name="TextShape 1"/>
          <p:cNvSpPr txBox="1"/>
          <p:nvPr/>
        </p:nvSpPr>
        <p:spPr>
          <a:xfrm>
            <a:off x="6400800" y="5257800"/>
            <a:ext cx="36576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3:4,5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54" name="" descr=""/>
          <p:cNvPicPr/>
          <p:nvPr/>
        </p:nvPicPr>
        <p:blipFill>
          <a:blip r:embed="rId1"/>
          <a:stretch/>
        </p:blipFill>
        <p:spPr>
          <a:xfrm>
            <a:off x="0" y="0"/>
            <a:ext cx="10159920" cy="5715000"/>
          </a:xfrm>
          <a:prstGeom prst="rect">
            <a:avLst/>
          </a:prstGeom>
          <a:ln w="0">
            <a:noFill/>
          </a:ln>
        </p:spPr>
      </p:pic>
      <p:sp>
        <p:nvSpPr>
          <p:cNvPr id="5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3:4,5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the serpent said to the woman, “You will ___ surely ___. (5) For God knows that in the day you eat of it your eyes will be opened, and you will be ____ ___, knowing good and evil.”</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6"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7"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58" name="" descr=""/>
          <p:cNvPicPr/>
          <p:nvPr/>
        </p:nvPicPr>
        <p:blipFill>
          <a:blip r:embed="rId1"/>
          <a:stretch/>
        </p:blipFill>
        <p:spPr>
          <a:xfrm>
            <a:off x="0" y="-25200"/>
            <a:ext cx="10080000" cy="5695200"/>
          </a:xfrm>
          <a:prstGeom prst="rect">
            <a:avLst/>
          </a:prstGeom>
          <a:ln w="0">
            <a:noFill/>
          </a:ln>
        </p:spPr>
      </p:pic>
      <p:sp>
        <p:nvSpPr>
          <p:cNvPr id="59" name="TextShape 2"/>
          <p:cNvSpPr txBox="1"/>
          <p:nvPr/>
        </p:nvSpPr>
        <p:spPr>
          <a:xfrm>
            <a:off x="619380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2:16,17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0"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61" name="" descr=""/>
          <p:cNvPicPr/>
          <p:nvPr/>
        </p:nvPicPr>
        <p:blipFill>
          <a:blip r:embed="rId1"/>
          <a:stretch/>
        </p:blipFill>
        <p:spPr>
          <a:xfrm>
            <a:off x="0" y="0"/>
            <a:ext cx="10159920" cy="5715000"/>
          </a:xfrm>
          <a:prstGeom prst="rect">
            <a:avLst/>
          </a:prstGeom>
          <a:ln w="0">
            <a:noFill/>
          </a:ln>
        </p:spPr>
      </p:pic>
      <p:sp>
        <p:nvSpPr>
          <p:cNvPr id="62"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2:16,17</a:t>
            </a:r>
            <a:endParaRPr b="0" lang="en-US" sz="5400" spc="-1" strike="noStrike">
              <a:latin typeface="Arial"/>
            </a:endParaRPr>
          </a:p>
          <a:p>
            <a:pPr>
              <a:lnSpc>
                <a:spcPct val="120000"/>
              </a:lnSpc>
            </a:pPr>
            <a:r>
              <a:rPr b="0" lang="en-US" sz="2800" spc="-1" strike="noStrike">
                <a:solidFill>
                  <a:srgbClr val="3465a4"/>
                </a:solidFill>
                <a:latin typeface="Seravek"/>
                <a:ea typeface="Raleway"/>
              </a:rPr>
              <a:t>   </a:t>
            </a:r>
            <a:r>
              <a:rPr b="0" lang="en-US" sz="2800" spc="-1" strike="noStrike">
                <a:solidFill>
                  <a:srgbClr val="3465a4"/>
                </a:solidFill>
                <a:latin typeface="Raleway"/>
                <a:ea typeface="Raleway"/>
              </a:rPr>
              <a:t>And the Lord God commanded the man, saying, “Of every tree of the garden you may freely eat; (17) but of the tree of the knowledge of good and evil you shall not eat, for in the day that you eat of it you shall surely ___.”</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64" name="" descr=""/>
          <p:cNvPicPr/>
          <p:nvPr/>
        </p:nvPicPr>
        <p:blipFill>
          <a:blip r:embed="rId1"/>
          <a:stretch/>
        </p:blipFill>
        <p:spPr>
          <a:xfrm>
            <a:off x="0" y="0"/>
            <a:ext cx="10081800" cy="5665320"/>
          </a:xfrm>
          <a:prstGeom prst="rect">
            <a:avLst/>
          </a:prstGeom>
          <a:ln w="0">
            <a:noFill/>
          </a:ln>
        </p:spPr>
      </p:pic>
      <p:sp>
        <p:nvSpPr>
          <p:cNvPr id="65" name="TextShape 2"/>
          <p:cNvSpPr txBox="1"/>
          <p:nvPr/>
        </p:nvSpPr>
        <p:spPr>
          <a:xfrm>
            <a:off x="6676200" y="5212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2:7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6"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67" name="" descr=""/>
          <p:cNvPicPr/>
          <p:nvPr/>
        </p:nvPicPr>
        <p:blipFill>
          <a:blip r:embed="rId1"/>
          <a:stretch/>
        </p:blipFill>
        <p:spPr>
          <a:xfrm>
            <a:off x="0" y="0"/>
            <a:ext cx="10159920" cy="5715000"/>
          </a:xfrm>
          <a:prstGeom prst="rect">
            <a:avLst/>
          </a:prstGeom>
          <a:ln w="0">
            <a:noFill/>
          </a:ln>
        </p:spPr>
      </p:pic>
      <p:sp>
        <p:nvSpPr>
          <p:cNvPr id="68"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2:7</a:t>
            </a:r>
            <a:endParaRPr b="0" lang="en-US" sz="5400" spc="-1" strike="noStrike">
              <a:latin typeface="Arial"/>
            </a:endParaRPr>
          </a:p>
          <a:p>
            <a:pPr>
              <a:lnSpc>
                <a:spcPct val="120000"/>
              </a:lnSpc>
            </a:pPr>
            <a:r>
              <a:rPr b="0" lang="en-US" sz="2800" spc="-1" strike="noStrike">
                <a:solidFill>
                  <a:srgbClr val="3465a4"/>
                </a:solidFill>
                <a:latin typeface="Seravek"/>
                <a:ea typeface="Raleway"/>
              </a:rPr>
              <a:t>   </a:t>
            </a:r>
            <a:r>
              <a:rPr b="0" lang="en-US" sz="2800" spc="-1" strike="noStrike">
                <a:solidFill>
                  <a:srgbClr val="3465a4"/>
                </a:solidFill>
                <a:latin typeface="Raleway"/>
                <a:ea typeface="Raleway"/>
              </a:rPr>
              <a:t>And the Lord God formed man of the dust of the ground, and breathed into his nostrils the breath of life; and man became a </a:t>
            </a:r>
            <a:r>
              <a:rPr b="1" lang="en-US" sz="2800" spc="-1" strike="noStrike">
                <a:solidFill>
                  <a:srgbClr val="3465a4"/>
                </a:solidFill>
                <a:latin typeface="Raleway"/>
                <a:ea typeface="Raleway"/>
              </a:rPr>
              <a:t>living soul</a:t>
            </a:r>
            <a:r>
              <a:rPr b="0" lang="en-US" sz="2800" spc="-1" strike="noStrike">
                <a:solidFill>
                  <a:srgbClr val="3465a4"/>
                </a:solidFill>
                <a:latin typeface="Raleway"/>
                <a:ea typeface="Raleway"/>
              </a:rPr>
              <a:t>.</a:t>
            </a:r>
            <a:endParaRPr b="0" lang="en-US" sz="2800" spc="-1" strike="noStrike">
              <a:latin typeface="Arial"/>
            </a:endParaRPr>
          </a:p>
        </p:txBody>
      </p:sp>
      <p:sp>
        <p:nvSpPr>
          <p:cNvPr id="69" name="TextShape 3"/>
          <p:cNvSpPr txBox="1"/>
          <p:nvPr/>
        </p:nvSpPr>
        <p:spPr>
          <a:xfrm>
            <a:off x="-457200" y="2286000"/>
            <a:ext cx="180720" cy="427320"/>
          </a:xfrm>
          <a:prstGeom prst="rect">
            <a:avLst/>
          </a:prstGeom>
          <a:noFill/>
          <a:ln w="0">
            <a:noFill/>
          </a:ln>
        </p:spPr>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0" name="" descr=""/>
          <p:cNvPicPr/>
          <p:nvPr/>
        </p:nvPicPr>
        <p:blipFill>
          <a:blip r:embed="rId1"/>
          <a:stretch/>
        </p:blipFill>
        <p:spPr>
          <a:xfrm>
            <a:off x="-360" y="0"/>
            <a:ext cx="10079640" cy="5684040"/>
          </a:xfrm>
          <a:prstGeom prst="rect">
            <a:avLst/>
          </a:prstGeom>
          <a:ln w="0">
            <a:noFill/>
          </a:ln>
        </p:spPr>
      </p:pic>
      <p:sp>
        <p:nvSpPr>
          <p:cNvPr id="71" name="TextShape 1"/>
          <p:cNvSpPr txBox="1"/>
          <p:nvPr/>
        </p:nvSpPr>
        <p:spPr>
          <a:xfrm>
            <a:off x="4665600" y="0"/>
            <a:ext cx="54864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Ezekiel 18:4, Psalm 104:29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2"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73" name="" descr=""/>
          <p:cNvPicPr/>
          <p:nvPr/>
        </p:nvPicPr>
        <p:blipFill>
          <a:blip r:embed="rId1"/>
          <a:stretch/>
        </p:blipFill>
        <p:spPr>
          <a:xfrm>
            <a:off x="0" y="0"/>
            <a:ext cx="10159920" cy="5715000"/>
          </a:xfrm>
          <a:prstGeom prst="rect">
            <a:avLst/>
          </a:prstGeom>
          <a:ln w="0">
            <a:noFill/>
          </a:ln>
        </p:spPr>
      </p:pic>
      <p:sp>
        <p:nvSpPr>
          <p:cNvPr id="74" name="TextShape 2"/>
          <p:cNvSpPr txBox="1"/>
          <p:nvPr/>
        </p:nvSpPr>
        <p:spPr>
          <a:xfrm>
            <a:off x="228600" y="24048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Ezekiel 18:4</a:t>
            </a:r>
            <a:endParaRPr b="0" lang="en-US" sz="5400" spc="-1" strike="noStrike">
              <a:latin typeface="Arial"/>
            </a:endParaRPr>
          </a:p>
          <a:p>
            <a:pPr>
              <a:lnSpc>
                <a:spcPct val="120000"/>
              </a:lnSpc>
            </a:pPr>
            <a:r>
              <a:rPr b="0" lang="en-US" sz="2800" spc="-1" strike="noStrike">
                <a:solidFill>
                  <a:srgbClr val="3465a4"/>
                </a:solidFill>
                <a:latin typeface="Seravek"/>
                <a:ea typeface="Raleway"/>
              </a:rPr>
              <a:t>   </a:t>
            </a:r>
            <a:r>
              <a:rPr b="0" lang="en-US" sz="2800" spc="-1" strike="noStrike">
                <a:solidFill>
                  <a:srgbClr val="3465a4"/>
                </a:solidFill>
                <a:latin typeface="Raleway"/>
                <a:ea typeface="Raleway"/>
              </a:rPr>
              <a:t>The soul who sins shall ___.</a:t>
            </a:r>
            <a:endParaRPr b="0" lang="en-US" sz="2800" spc="-1" strike="noStrike">
              <a:latin typeface="Arial"/>
            </a:endParaRPr>
          </a:p>
          <a:p>
            <a:pPr>
              <a:lnSpc>
                <a:spcPct val="120000"/>
              </a:lnSpc>
            </a:pPr>
            <a:r>
              <a:rPr b="0" lang="en-GB" sz="5400" spc="-1" strike="noStrike">
                <a:solidFill>
                  <a:srgbClr val="3465a4"/>
                </a:solidFill>
                <a:latin typeface="ITC Souvenir Demi"/>
                <a:ea typeface="ITC Souvenir Demi"/>
              </a:rPr>
              <a:t>Psalm 104:29</a:t>
            </a:r>
            <a:endParaRPr b="0" lang="en-US" sz="5400" spc="-1" strike="noStrike">
              <a:latin typeface="Arial"/>
            </a:endParaRPr>
          </a:p>
          <a:p>
            <a:pPr>
              <a:lnSpc>
                <a:spcPct val="12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You take away their ______, they ___ and return to their ____.</a:t>
            </a:r>
            <a:endParaRPr b="0" lang="en-US" sz="2800" spc="-1" strike="noStrike">
              <a:latin typeface="Arial"/>
            </a:endParaRPr>
          </a:p>
          <a:p>
            <a:pPr>
              <a:lnSpc>
                <a:spcPct val="10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5"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76" name="" descr=""/>
          <p:cNvPicPr/>
          <p:nvPr/>
        </p:nvPicPr>
        <p:blipFill>
          <a:blip r:embed="rId1"/>
          <a:stretch/>
        </p:blipFill>
        <p:spPr>
          <a:xfrm>
            <a:off x="0" y="0"/>
            <a:ext cx="10287000" cy="5715000"/>
          </a:xfrm>
          <a:prstGeom prst="rect">
            <a:avLst/>
          </a:prstGeom>
          <a:ln w="0">
            <a:noFill/>
          </a:ln>
        </p:spPr>
      </p:pic>
      <p:sp>
        <p:nvSpPr>
          <p:cNvPr id="77" name="TextShape 2"/>
          <p:cNvSpPr txBox="1"/>
          <p:nvPr/>
        </p:nvSpPr>
        <p:spPr>
          <a:xfrm>
            <a:off x="158400" y="-21600"/>
            <a:ext cx="9793800" cy="5727960"/>
          </a:xfrm>
          <a:prstGeom prst="rect">
            <a:avLst/>
          </a:prstGeom>
          <a:noFill/>
          <a:ln w="0">
            <a:noFill/>
          </a:ln>
        </p:spPr>
        <p:txBody>
          <a:bodyPr lIns="90000" rIns="90000" tIns="45000" bIns="45000">
            <a:noAutofit/>
          </a:bodyPr>
          <a:p>
            <a:pPr marL="216000" indent="-216000">
              <a:lnSpc>
                <a:spcPct val="120000"/>
              </a:lnSpc>
            </a:pPr>
            <a:r>
              <a:rPr b="1" lang="en-GB" sz="2600" spc="-12" strike="noStrike">
                <a:solidFill>
                  <a:srgbClr val="24408e"/>
                </a:solidFill>
                <a:latin typeface="Seravek"/>
                <a:ea typeface="Seravek"/>
              </a:rPr>
              <a:t>	</a:t>
            </a:r>
            <a:r>
              <a:rPr b="1" i="1" lang="en-GB" sz="3000" spc="-12" strike="noStrike">
                <a:solidFill>
                  <a:srgbClr val="24408e"/>
                </a:solidFill>
                <a:latin typeface="Seravek"/>
                <a:ea typeface="Seravek"/>
              </a:rPr>
              <a:t>The “breath” or “spirit” that returns to God at death are the same thing</a:t>
            </a:r>
            <a:r>
              <a:rPr b="0" i="1" lang="en-GB" sz="3000" spc="-12" strike="noStrike">
                <a:solidFill>
                  <a:srgbClr val="24408e"/>
                </a:solidFill>
                <a:latin typeface="Seravek"/>
                <a:ea typeface="Seravek"/>
              </a:rPr>
              <a:t>.</a:t>
            </a:r>
            <a:endParaRPr b="0" lang="en-US" sz="3000" spc="-1" strike="noStrike">
              <a:latin typeface="Arial"/>
            </a:endParaRPr>
          </a:p>
          <a:p>
            <a:pPr marL="216000" indent="-216000">
              <a:lnSpc>
                <a:spcPct val="120000"/>
              </a:lnSpc>
            </a:pPr>
            <a:r>
              <a:rPr b="0" lang="en-GB" sz="3000" spc="-1" strike="noStrike">
                <a:solidFill>
                  <a:srgbClr val="3465a4"/>
                </a:solidFill>
                <a:latin typeface="ITC Souvenir Demi"/>
                <a:ea typeface="ITC Souvenir Demi"/>
              </a:rPr>
              <a:t>     </a:t>
            </a:r>
            <a:r>
              <a:rPr b="0" lang="en-GB" sz="3000" spc="-1" strike="noStrike">
                <a:solidFill>
                  <a:srgbClr val="3465a4"/>
                </a:solidFill>
                <a:latin typeface="ITC Souvenir Demi"/>
                <a:ea typeface="ITC Souvenir Demi"/>
              </a:rPr>
              <a:t>Genesis 7:22 </a:t>
            </a:r>
            <a:r>
              <a:rPr b="0" lang="en-US" sz="3000" spc="-1" strike="noStrike">
                <a:solidFill>
                  <a:srgbClr val="3465a4"/>
                </a:solidFill>
                <a:latin typeface="Raleway"/>
                <a:ea typeface="Raleway"/>
              </a:rPr>
              <a:t>All in whose nostrils was the </a:t>
            </a:r>
            <a:r>
              <a:rPr b="1" lang="en-US" sz="3000" spc="-1" strike="noStrike">
                <a:solidFill>
                  <a:srgbClr val="3465a4"/>
                </a:solidFill>
                <a:latin typeface="Raleway"/>
                <a:ea typeface="Raleway"/>
              </a:rPr>
              <a:t>breath</a:t>
            </a:r>
            <a:r>
              <a:rPr b="0" lang="en-US" sz="3000" spc="-1" strike="noStrike">
                <a:solidFill>
                  <a:srgbClr val="3465a4"/>
                </a:solidFill>
                <a:latin typeface="Raleway"/>
                <a:ea typeface="Raleway"/>
              </a:rPr>
              <a:t> of the </a:t>
            </a:r>
            <a:r>
              <a:rPr b="1" lang="en-US" sz="3000" spc="-1" strike="noStrike">
                <a:solidFill>
                  <a:srgbClr val="3465a4"/>
                </a:solidFill>
                <a:latin typeface="Raleway"/>
                <a:ea typeface="Raleway"/>
              </a:rPr>
              <a:t>spirit</a:t>
            </a:r>
            <a:r>
              <a:rPr b="0" lang="en-US" sz="3000" spc="-1" strike="noStrike">
                <a:solidFill>
                  <a:srgbClr val="3465a4"/>
                </a:solidFill>
                <a:latin typeface="Raleway"/>
                <a:ea typeface="Raleway"/>
              </a:rPr>
              <a:t> of life, all that was on the dry land, died.</a:t>
            </a:r>
            <a:endParaRPr b="0" lang="en-US" sz="3000" spc="-1" strike="noStrike">
              <a:latin typeface="Arial"/>
            </a:endParaRPr>
          </a:p>
          <a:p>
            <a:pPr marL="216000" indent="-216000">
              <a:lnSpc>
                <a:spcPct val="120000"/>
              </a:lnSpc>
            </a:pPr>
            <a:r>
              <a:rPr b="0" lang="en-GB" sz="3000" spc="-1" strike="noStrike">
                <a:solidFill>
                  <a:srgbClr val="3465a4"/>
                </a:solidFill>
                <a:latin typeface="ITC Souvenir Demi"/>
                <a:ea typeface="ITC Souvenir Demi"/>
              </a:rPr>
              <a:t>     </a:t>
            </a:r>
            <a:r>
              <a:rPr b="0" lang="en-GB" sz="3000" spc="-1" strike="noStrike">
                <a:solidFill>
                  <a:srgbClr val="3465a4"/>
                </a:solidFill>
                <a:latin typeface="ITC Souvenir Demi"/>
                <a:ea typeface="ITC Souvenir Demi"/>
              </a:rPr>
              <a:t>Job 27:3 KJV </a:t>
            </a:r>
            <a:r>
              <a:rPr b="0" lang="en-US" sz="3000" spc="-1" strike="noStrike">
                <a:solidFill>
                  <a:srgbClr val="3465a4"/>
                </a:solidFill>
                <a:latin typeface="Raleway"/>
                <a:ea typeface="Raleway"/>
              </a:rPr>
              <a:t>All the while my </a:t>
            </a:r>
            <a:r>
              <a:rPr b="1" lang="en-US" sz="3000" spc="-1" strike="noStrike">
                <a:solidFill>
                  <a:srgbClr val="3465a4"/>
                </a:solidFill>
                <a:latin typeface="Raleway"/>
                <a:ea typeface="Raleway"/>
              </a:rPr>
              <a:t>breath</a:t>
            </a:r>
            <a:r>
              <a:rPr b="0" lang="en-US" sz="3000" spc="-1" strike="noStrike">
                <a:solidFill>
                  <a:srgbClr val="3465a4"/>
                </a:solidFill>
                <a:latin typeface="Raleway"/>
                <a:ea typeface="Raleway"/>
              </a:rPr>
              <a:t> is in me, and the </a:t>
            </a:r>
            <a:r>
              <a:rPr b="1" lang="en-US" sz="3000" spc="-1" strike="noStrike">
                <a:solidFill>
                  <a:srgbClr val="3465a4"/>
                </a:solidFill>
                <a:latin typeface="Raleway"/>
                <a:ea typeface="Raleway"/>
              </a:rPr>
              <a:t>spirit</a:t>
            </a:r>
            <a:r>
              <a:rPr b="0" lang="en-US" sz="3000" spc="-1" strike="noStrike">
                <a:solidFill>
                  <a:srgbClr val="3465a4"/>
                </a:solidFill>
                <a:latin typeface="Raleway"/>
                <a:ea typeface="Raleway"/>
              </a:rPr>
              <a:t> of God is in my nostrils. </a:t>
            </a:r>
            <a:endParaRPr b="0" lang="en-US" sz="3000" spc="-1" strike="noStrike">
              <a:latin typeface="Arial"/>
            </a:endParaRPr>
          </a:p>
          <a:p>
            <a:pPr marL="216000" indent="-216000">
              <a:lnSpc>
                <a:spcPct val="120000"/>
              </a:lnSpc>
            </a:pPr>
            <a:r>
              <a:rPr b="0" lang="en-GB" sz="3000" spc="-1" strike="noStrike">
                <a:solidFill>
                  <a:srgbClr val="3465a4"/>
                </a:solidFill>
                <a:latin typeface="ITC Souvenir Demi"/>
                <a:ea typeface="ITC Souvenir Demi"/>
              </a:rPr>
              <a:t>     </a:t>
            </a:r>
            <a:r>
              <a:rPr b="0" lang="en-GB" sz="3000" spc="-1" strike="noStrike">
                <a:solidFill>
                  <a:srgbClr val="3465a4"/>
                </a:solidFill>
                <a:latin typeface="ITC Souvenir Demi"/>
                <a:ea typeface="ITC Souvenir Demi"/>
              </a:rPr>
              <a:t>Job 32:8 </a:t>
            </a:r>
            <a:r>
              <a:rPr b="0" lang="en-US" sz="3000" spc="-1" strike="noStrike">
                <a:solidFill>
                  <a:srgbClr val="3465a4"/>
                </a:solidFill>
                <a:latin typeface="Raleway"/>
                <a:ea typeface="Raleway"/>
              </a:rPr>
              <a:t>But there is a </a:t>
            </a:r>
            <a:r>
              <a:rPr b="1" lang="en-US" sz="3000" spc="-1" strike="noStrike">
                <a:solidFill>
                  <a:srgbClr val="3465a4"/>
                </a:solidFill>
                <a:latin typeface="Raleway"/>
                <a:ea typeface="Raleway"/>
              </a:rPr>
              <a:t>spirit</a:t>
            </a:r>
            <a:r>
              <a:rPr b="0" lang="en-US" sz="3000" spc="-1" strike="noStrike">
                <a:solidFill>
                  <a:srgbClr val="3465a4"/>
                </a:solidFill>
                <a:latin typeface="Raleway"/>
                <a:ea typeface="Raleway"/>
              </a:rPr>
              <a:t> in man, and the </a:t>
            </a:r>
            <a:r>
              <a:rPr b="1" lang="en-US" sz="3000" spc="-1" strike="noStrike">
                <a:solidFill>
                  <a:srgbClr val="3465a4"/>
                </a:solidFill>
                <a:latin typeface="Raleway"/>
                <a:ea typeface="Raleway"/>
              </a:rPr>
              <a:t>breath</a:t>
            </a:r>
            <a:r>
              <a:rPr b="0" lang="en-US" sz="3000" spc="-1" strike="noStrike">
                <a:solidFill>
                  <a:srgbClr val="3465a4"/>
                </a:solidFill>
                <a:latin typeface="Raleway"/>
                <a:ea typeface="Raleway"/>
              </a:rPr>
              <a:t> of the Almighty gives him understanding.</a:t>
            </a:r>
            <a:endParaRPr b="0" lang="en-US" sz="3000" spc="-1" strike="noStrike">
              <a:latin typeface="Arial"/>
            </a:endParaRPr>
          </a:p>
          <a:p>
            <a:pPr marL="216000" indent="-216000">
              <a:lnSpc>
                <a:spcPct val="120000"/>
              </a:lnSpc>
            </a:pPr>
            <a:r>
              <a:rPr b="0" lang="en-US" sz="3000" spc="-1" strike="noStrike">
                <a:solidFill>
                  <a:srgbClr val="3465a4"/>
                </a:solidFill>
                <a:latin typeface="Raleway"/>
                <a:ea typeface="Raleway"/>
              </a:rPr>
              <a:t>      </a:t>
            </a:r>
            <a:r>
              <a:rPr b="0" lang="en-GB" sz="3000" spc="-1" strike="noStrike">
                <a:solidFill>
                  <a:srgbClr val="3465a4"/>
                </a:solidFill>
                <a:latin typeface="ITC Souvenir Demi"/>
                <a:ea typeface="ITC Souvenir Demi"/>
              </a:rPr>
              <a:t>Job 33:4 </a:t>
            </a:r>
            <a:r>
              <a:rPr b="0" lang="en-US" sz="3000" spc="-1" strike="noStrike">
                <a:solidFill>
                  <a:srgbClr val="3465a4"/>
                </a:solidFill>
                <a:latin typeface="Raleway"/>
                <a:ea typeface="Raleway"/>
              </a:rPr>
              <a:t>The </a:t>
            </a:r>
            <a:r>
              <a:rPr b="1" lang="en-US" sz="3000" spc="-1" strike="noStrike">
                <a:solidFill>
                  <a:srgbClr val="3465a4"/>
                </a:solidFill>
                <a:latin typeface="Raleway"/>
                <a:ea typeface="Raleway"/>
              </a:rPr>
              <a:t>Spirit</a:t>
            </a:r>
            <a:r>
              <a:rPr b="0" lang="en-US" sz="3000" spc="-1" strike="noStrike">
                <a:solidFill>
                  <a:srgbClr val="3465a4"/>
                </a:solidFill>
                <a:latin typeface="Raleway"/>
                <a:ea typeface="Raleway"/>
              </a:rPr>
              <a:t> of God has made me, and the </a:t>
            </a:r>
            <a:r>
              <a:rPr b="1" lang="en-US" sz="3000" spc="-1" strike="noStrike">
                <a:solidFill>
                  <a:srgbClr val="3465a4"/>
                </a:solidFill>
                <a:latin typeface="Raleway"/>
                <a:ea typeface="Raleway"/>
              </a:rPr>
              <a:t>breath</a:t>
            </a:r>
            <a:r>
              <a:rPr b="0" lang="en-US" sz="3000" spc="-1" strike="noStrike">
                <a:solidFill>
                  <a:srgbClr val="3465a4"/>
                </a:solidFill>
                <a:latin typeface="Raleway"/>
                <a:ea typeface="Raleway"/>
              </a:rPr>
              <a:t> of the Almighty gives me life.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8"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9" name="" descr=""/>
          <p:cNvPicPr/>
          <p:nvPr/>
        </p:nvPicPr>
        <p:blipFill>
          <a:blip r:embed="rId1"/>
          <a:stretch/>
        </p:blipFill>
        <p:spPr>
          <a:xfrm>
            <a:off x="0" y="0"/>
            <a:ext cx="10080000" cy="5670000"/>
          </a:xfrm>
          <a:prstGeom prst="rect">
            <a:avLst/>
          </a:prstGeom>
          <a:ln w="0">
            <a:noFill/>
          </a:ln>
        </p:spPr>
      </p:pic>
      <p:sp>
        <p:nvSpPr>
          <p:cNvPr id="80" name="TextShape 1"/>
          <p:cNvSpPr txBox="1"/>
          <p:nvPr/>
        </p:nvSpPr>
        <p:spPr>
          <a:xfrm>
            <a:off x="3501000" y="5185800"/>
            <a:ext cx="68940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Ecclesiastes 12:7, Psalm 146:4 KJV</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1"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82" name="" descr=""/>
          <p:cNvPicPr/>
          <p:nvPr/>
        </p:nvPicPr>
        <p:blipFill>
          <a:blip r:embed="rId1"/>
          <a:stretch/>
        </p:blipFill>
        <p:spPr>
          <a:xfrm>
            <a:off x="0" y="0"/>
            <a:ext cx="10159920" cy="5715000"/>
          </a:xfrm>
          <a:prstGeom prst="rect">
            <a:avLst/>
          </a:prstGeom>
          <a:ln w="0">
            <a:noFill/>
          </a:ln>
        </p:spPr>
      </p:pic>
      <p:sp>
        <p:nvSpPr>
          <p:cNvPr id="83" name="TextShape 2"/>
          <p:cNvSpPr txBox="1"/>
          <p:nvPr/>
        </p:nvSpPr>
        <p:spPr>
          <a:xfrm>
            <a:off x="228600" y="24480"/>
            <a:ext cx="9793800" cy="5257800"/>
          </a:xfrm>
          <a:prstGeom prst="rect">
            <a:avLst/>
          </a:prstGeom>
          <a:noFill/>
          <a:ln w="0">
            <a:noFill/>
          </a:ln>
        </p:spPr>
        <p:txBody>
          <a:bodyPr lIns="90000" rIns="90000" tIns="45000" bIns="45000">
            <a:noAutofit/>
          </a:bodyPr>
          <a:p>
            <a:pPr>
              <a:lnSpc>
                <a:spcPct val="120000"/>
              </a:lnSpc>
            </a:pPr>
            <a:endParaRPr b="0" lang="en-US" sz="1800" spc="-1" strike="noStrike">
              <a:latin typeface="Arial"/>
            </a:endParaRPr>
          </a:p>
          <a:p>
            <a:pPr>
              <a:lnSpc>
                <a:spcPct val="100000"/>
              </a:lnSpc>
            </a:pPr>
            <a:r>
              <a:rPr b="0" lang="en-GB" sz="5400" spc="-1" strike="noStrike">
                <a:solidFill>
                  <a:srgbClr val="3465a4"/>
                </a:solidFill>
                <a:latin typeface="ITC Souvenir Demi"/>
                <a:ea typeface="ITC Souvenir Demi"/>
              </a:rPr>
              <a:t>Ecclesiastes 12:7</a:t>
            </a:r>
            <a:r>
              <a:rPr b="1" lang="en-US" sz="2800" spc="-1" strike="noStrike">
                <a:solidFill>
                  <a:srgbClr val="3465a4"/>
                </a:solidFill>
                <a:latin typeface="Seravek"/>
                <a:ea typeface="Raleway"/>
              </a:rPr>
              <a:t> </a:t>
            </a:r>
            <a:endParaRPr b="0" lang="en-US" sz="28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the ____ will return to the earth as it was, and the _____ will return to God who gave it.</a:t>
            </a:r>
            <a:endParaRPr b="0" lang="en-US" sz="2800" spc="-1" strike="noStrike">
              <a:latin typeface="Arial"/>
            </a:endParaRPr>
          </a:p>
          <a:p>
            <a:pPr>
              <a:lnSpc>
                <a:spcPct val="100000"/>
              </a:lnSpc>
            </a:pPr>
            <a:endParaRPr b="0" lang="en-US" sz="2800" spc="-1" strike="noStrike">
              <a:latin typeface="Arial"/>
            </a:endParaRPr>
          </a:p>
          <a:p>
            <a:pPr>
              <a:lnSpc>
                <a:spcPct val="100000"/>
              </a:lnSpc>
            </a:pPr>
            <a:r>
              <a:rPr b="0" lang="en-GB" sz="5400" spc="-1" strike="noStrike">
                <a:solidFill>
                  <a:srgbClr val="3465a4"/>
                </a:solidFill>
                <a:latin typeface="ITC Souvenir Demi"/>
                <a:ea typeface="ITC Souvenir Demi"/>
              </a:rPr>
              <a:t>Psalm 146:4 KJV</a:t>
            </a:r>
            <a:r>
              <a:rPr b="1" lang="en-US" sz="2800" spc="-1" strike="noStrike">
                <a:solidFill>
                  <a:srgbClr val="3465a4"/>
                </a:solidFill>
                <a:latin typeface="Seravek"/>
                <a:ea typeface="Raleway"/>
              </a:rPr>
              <a:t> </a:t>
            </a:r>
            <a:endParaRPr b="0" lang="en-US" sz="2800" spc="-1" strike="noStrike">
              <a:latin typeface="Arial"/>
            </a:endParaRPr>
          </a:p>
          <a:p>
            <a:pPr>
              <a:lnSpc>
                <a:spcPct val="100000"/>
              </a:lnSpc>
            </a:pPr>
            <a:r>
              <a:rPr b="1" lang="en-US" sz="2800" spc="-1" strike="noStrike">
                <a:solidFill>
                  <a:srgbClr val="3465a4"/>
                </a:solidFill>
                <a:latin typeface="Seravek"/>
                <a:ea typeface="Raleway"/>
              </a:rPr>
              <a:t>   </a:t>
            </a:r>
            <a:r>
              <a:rPr b="0" lang="en-US" sz="2800" spc="-1" strike="noStrike">
                <a:solidFill>
                  <a:srgbClr val="3465a4"/>
                </a:solidFill>
                <a:latin typeface="Raleway"/>
                <a:ea typeface="Raleway"/>
              </a:rPr>
              <a:t>His </a:t>
            </a:r>
            <a:r>
              <a:rPr b="1" lang="en-US" sz="2800" spc="-1" strike="noStrike">
                <a:solidFill>
                  <a:srgbClr val="3465a4"/>
                </a:solidFill>
                <a:latin typeface="Raleway"/>
                <a:ea typeface="Raleway"/>
              </a:rPr>
              <a:t>breath</a:t>
            </a:r>
            <a:r>
              <a:rPr b="0" lang="en-US" sz="2800" spc="-1" strike="noStrike">
                <a:solidFill>
                  <a:srgbClr val="3465a4"/>
                </a:solidFill>
                <a:latin typeface="Raleway"/>
                <a:ea typeface="Raleway"/>
              </a:rPr>
              <a:t> goeth forth, he returneth to his </a:t>
            </a:r>
            <a:r>
              <a:rPr b="1" lang="en-US" sz="2800" spc="-1" strike="noStrike">
                <a:solidFill>
                  <a:srgbClr val="3465a4"/>
                </a:solidFill>
                <a:latin typeface="Raleway"/>
                <a:ea typeface="Raleway"/>
              </a:rPr>
              <a:t>earth</a:t>
            </a:r>
            <a:r>
              <a:rPr b="0" lang="en-US" sz="2800" spc="-1" strike="noStrike">
                <a:solidFill>
                  <a:srgbClr val="3465a4"/>
                </a:solidFill>
                <a:latin typeface="Raleway"/>
                <a:ea typeface="Raleway"/>
              </a:rPr>
              <a:t>; in that very day his thoughts </a:t>
            </a:r>
            <a:r>
              <a:rPr b="1" lang="en-US" sz="2800" spc="-1" strike="noStrike">
                <a:solidFill>
                  <a:srgbClr val="3465a4"/>
                </a:solidFill>
                <a:latin typeface="Raleway"/>
                <a:ea typeface="Raleway"/>
              </a:rPr>
              <a:t>perish</a:t>
            </a:r>
            <a:r>
              <a:rPr b="0" lang="en-US" sz="2800" spc="-1" strike="noStrike">
                <a:solidFill>
                  <a:srgbClr val="3465a4"/>
                </a:solidFill>
                <a:latin typeface="Raleway"/>
                <a:ea typeface="Raleway"/>
              </a:rPr>
              <a:t>.</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4" name="" descr=""/>
          <p:cNvPicPr/>
          <p:nvPr/>
        </p:nvPicPr>
        <p:blipFill>
          <a:blip r:embed="rId1"/>
          <a:stretch/>
        </p:blipFill>
        <p:spPr>
          <a:xfrm>
            <a:off x="360" y="0"/>
            <a:ext cx="10079640" cy="5684040"/>
          </a:xfrm>
          <a:prstGeom prst="rect">
            <a:avLst/>
          </a:prstGeom>
          <a:ln w="0">
            <a:noFill/>
          </a:ln>
        </p:spPr>
      </p:pic>
      <p:sp>
        <p:nvSpPr>
          <p:cNvPr id="85" name="TextShape 1"/>
          <p:cNvSpPr txBox="1"/>
          <p:nvPr/>
        </p:nvSpPr>
        <p:spPr>
          <a:xfrm>
            <a:off x="6521400" y="522684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Job 14:10-12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87" name="" descr=""/>
          <p:cNvPicPr/>
          <p:nvPr/>
        </p:nvPicPr>
        <p:blipFill>
          <a:blip r:embed="rId1"/>
          <a:stretch/>
        </p:blipFill>
        <p:spPr>
          <a:xfrm>
            <a:off x="0" y="0"/>
            <a:ext cx="10159920" cy="5715000"/>
          </a:xfrm>
          <a:prstGeom prst="rect">
            <a:avLst/>
          </a:prstGeom>
          <a:ln w="0">
            <a:noFill/>
          </a:ln>
        </p:spPr>
      </p:pic>
      <p:sp>
        <p:nvSpPr>
          <p:cNvPr id="88" name="TextShape 2"/>
          <p:cNvSpPr txBox="1"/>
          <p:nvPr/>
        </p:nvSpPr>
        <p:spPr>
          <a:xfrm>
            <a:off x="228600" y="24480"/>
            <a:ext cx="9601200" cy="5257800"/>
          </a:xfrm>
          <a:prstGeom prst="rect">
            <a:avLst/>
          </a:prstGeom>
          <a:noFill/>
          <a:ln w="0">
            <a:noFill/>
          </a:ln>
        </p:spPr>
        <p:txBody>
          <a:bodyPr lIns="90000" rIns="90000" tIns="45000" bIns="45000">
            <a:noAutofit/>
          </a:bodyPr>
          <a:p>
            <a:pPr>
              <a:lnSpc>
                <a:spcPct val="120000"/>
              </a:lnSpc>
            </a:pPr>
            <a:endParaRPr b="0" lang="en-US" sz="1800" spc="-1" strike="noStrike">
              <a:latin typeface="Arial"/>
            </a:endParaRPr>
          </a:p>
          <a:p>
            <a:pPr>
              <a:lnSpc>
                <a:spcPct val="100000"/>
              </a:lnSpc>
            </a:pPr>
            <a:r>
              <a:rPr b="0" lang="en-GB" sz="5400" spc="-1" strike="noStrike">
                <a:solidFill>
                  <a:srgbClr val="3465a4"/>
                </a:solidFill>
                <a:latin typeface="ITC Souvenir Demi"/>
                <a:ea typeface="ITC Souvenir Demi"/>
              </a:rPr>
              <a:t> </a:t>
            </a:r>
            <a:r>
              <a:rPr b="0" lang="en-GB" sz="5400" spc="-1" strike="noStrike">
                <a:solidFill>
                  <a:srgbClr val="3465a4"/>
                </a:solidFill>
                <a:latin typeface="ITC Souvenir Demi"/>
                <a:ea typeface="ITC Souvenir Demi"/>
              </a:rPr>
              <a:t>Job 14:10-12</a:t>
            </a:r>
            <a:r>
              <a:rPr b="1" lang="en-US" sz="2800" spc="-1" strike="noStrike">
                <a:solidFill>
                  <a:srgbClr val="3465a4"/>
                </a:solidFill>
                <a:latin typeface="Seravek"/>
                <a:ea typeface="Raleway"/>
              </a:rPr>
              <a:t> </a:t>
            </a:r>
            <a:endParaRPr b="0" lang="en-US" sz="2800" spc="-1" strike="noStrike">
              <a:latin typeface="Arial"/>
            </a:endParaRPr>
          </a:p>
          <a:p>
            <a:pPr marL="216000" indent="-216000" algn="just">
              <a:lnSpc>
                <a:spcPct val="100000"/>
              </a:lnSpc>
            </a:pPr>
            <a:r>
              <a:rPr b="1" lang="en-US" sz="2800" spc="-1" strike="noStrike">
                <a:solidFill>
                  <a:srgbClr val="3465a4"/>
                </a:solidFill>
                <a:latin typeface="Seravek"/>
                <a:ea typeface="Raleway"/>
              </a:rPr>
              <a:t> </a:t>
            </a:r>
            <a:r>
              <a:rPr b="0" lang="en-US" sz="2800" spc="-1" strike="noStrike">
                <a:solidFill>
                  <a:srgbClr val="3465a4"/>
                </a:solidFill>
                <a:latin typeface="Seravek"/>
                <a:ea typeface="Raleway"/>
              </a:rPr>
              <a:t> </a:t>
            </a: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man dies and is laid away; indeed he breathes his last, and where is he? (11) As water disappears from the sea, and a river becomes parched and dries up, (12) So man lies down and does not rise. Till the heavens are no more, they will not awake nor be roused from their </a:t>
            </a:r>
            <a:r>
              <a:rPr b="1" lang="en-US" sz="2800" spc="-1" strike="noStrike">
                <a:solidFill>
                  <a:srgbClr val="3465a4"/>
                </a:solidFill>
                <a:latin typeface="Raleway"/>
                <a:ea typeface="Raleway"/>
              </a:rPr>
              <a:t>sleep</a:t>
            </a:r>
            <a:r>
              <a:rPr b="0" lang="en-US" sz="2800" spc="-1" strike="noStrike">
                <a:solidFill>
                  <a:srgbClr val="3465a4"/>
                </a:solidFill>
                <a:latin typeface="Raleway"/>
                <a:ea typeface="Raleway"/>
              </a:rPr>
              <a:t>.</a:t>
            </a:r>
            <a:endParaRPr b="0" lang="en-US" sz="2800" spc="-1" strike="noStrike">
              <a:latin typeface="Arial"/>
            </a:endParaRPr>
          </a:p>
        </p:txBody>
      </p:sp>
      <p:sp>
        <p:nvSpPr>
          <p:cNvPr id="89" name="TextShape 3"/>
          <p:cNvSpPr txBox="1"/>
          <p:nvPr/>
        </p:nvSpPr>
        <p:spPr>
          <a:xfrm>
            <a:off x="4330800" y="5257800"/>
            <a:ext cx="5965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Kings 11:43 KJV, Psalm 13:3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91" name="" descr=""/>
          <p:cNvPicPr/>
          <p:nvPr/>
        </p:nvPicPr>
        <p:blipFill>
          <a:blip r:embed="rId1"/>
          <a:stretch/>
        </p:blipFill>
        <p:spPr>
          <a:xfrm>
            <a:off x="0" y="0"/>
            <a:ext cx="10159920" cy="5715000"/>
          </a:xfrm>
          <a:prstGeom prst="rect">
            <a:avLst/>
          </a:prstGeom>
          <a:ln w="0">
            <a:noFill/>
          </a:ln>
        </p:spPr>
      </p:pic>
      <p:sp>
        <p:nvSpPr>
          <p:cNvPr id="92" name="TextShape 2"/>
          <p:cNvSpPr txBox="1"/>
          <p:nvPr/>
        </p:nvSpPr>
        <p:spPr>
          <a:xfrm>
            <a:off x="264600" y="355680"/>
            <a:ext cx="9565200" cy="558792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Kings 11:43 KJV</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Solomon </a:t>
            </a:r>
            <a:r>
              <a:rPr b="1" lang="en-US" sz="3000" spc="-1" strike="noStrike">
                <a:solidFill>
                  <a:srgbClr val="3465a4"/>
                </a:solidFill>
                <a:latin typeface="Raleway"/>
                <a:ea typeface="Raleway"/>
              </a:rPr>
              <a:t>slept</a:t>
            </a:r>
            <a:r>
              <a:rPr b="0" lang="en-US" sz="3000" spc="-1" strike="noStrike">
                <a:solidFill>
                  <a:srgbClr val="3465a4"/>
                </a:solidFill>
                <a:latin typeface="Raleway"/>
                <a:ea typeface="Raleway"/>
              </a:rPr>
              <a:t> with his fathers, and was buried in the city of David his father:</a:t>
            </a:r>
            <a:endParaRPr b="0" lang="en-US" sz="3000" spc="-1" strike="noStrike">
              <a:latin typeface="Arial"/>
            </a:endParaRPr>
          </a:p>
          <a:p>
            <a:endParaRPr b="0" lang="en-US" sz="3000" spc="-1" strike="noStrike">
              <a:latin typeface="Arial"/>
            </a:endParaRPr>
          </a:p>
          <a:p>
            <a:r>
              <a:rPr b="0" lang="en-GB" sz="5400" spc="-1" strike="noStrike">
                <a:solidFill>
                  <a:srgbClr val="3465a4"/>
                </a:solidFill>
                <a:latin typeface="ITC Souvenir Demi"/>
                <a:ea typeface="ITC Souvenir Demi"/>
              </a:rPr>
              <a:t>Psalm 13:3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Consider and hear me, O Lord my God; enlighten my eyes, lest I ____ the _____ of _____;</a:t>
            </a:r>
            <a:endParaRPr b="0" lang="en-US" sz="3000" spc="-1" strike="noStrike">
              <a:latin typeface="Arial"/>
            </a:endParaRPr>
          </a:p>
          <a:p>
            <a:pPr>
              <a:lnSpc>
                <a:spcPct val="10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3" name="" descr=""/>
          <p:cNvPicPr/>
          <p:nvPr/>
        </p:nvPicPr>
        <p:blipFill>
          <a:blip r:embed="rId1"/>
          <a:stretch/>
        </p:blipFill>
        <p:spPr>
          <a:xfrm>
            <a:off x="0" y="0"/>
            <a:ext cx="10080000" cy="5670000"/>
          </a:xfrm>
          <a:prstGeom prst="rect">
            <a:avLst/>
          </a:prstGeom>
          <a:ln w="0">
            <a:noFill/>
          </a:ln>
        </p:spPr>
      </p:pic>
      <p:sp>
        <p:nvSpPr>
          <p:cNvPr id="94" name="TextShape 1"/>
          <p:cNvSpPr txBox="1"/>
          <p:nvPr/>
        </p:nvSpPr>
        <p:spPr>
          <a:xfrm>
            <a:off x="4451400" y="5221800"/>
            <a:ext cx="57510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Ecclesiastes 9:5,6; Job 14:21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5"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96" name="" descr=""/>
          <p:cNvPicPr/>
          <p:nvPr/>
        </p:nvPicPr>
        <p:blipFill>
          <a:blip r:embed="rId1"/>
          <a:stretch/>
        </p:blipFill>
        <p:spPr>
          <a:xfrm>
            <a:off x="0" y="0"/>
            <a:ext cx="10159920" cy="5715000"/>
          </a:xfrm>
          <a:prstGeom prst="rect">
            <a:avLst/>
          </a:prstGeom>
          <a:ln w="0">
            <a:noFill/>
          </a:ln>
        </p:spPr>
      </p:pic>
      <p:sp>
        <p:nvSpPr>
          <p:cNvPr id="97" name="TextShape 2"/>
          <p:cNvSpPr txBox="1"/>
          <p:nvPr/>
        </p:nvSpPr>
        <p:spPr>
          <a:xfrm>
            <a:off x="228600" y="-112320"/>
            <a:ext cx="9565200" cy="587772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Eclesiastes 9:5,6</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the living know that they will die; but the dead know _______, and they have no more reward, for the memory of them is forgotten. Also their love, their hatred, and their envy have now ________; nevermore will they have a share in anything done under the sun.</a:t>
            </a:r>
            <a:endParaRPr b="0" lang="en-US" sz="2800" spc="-1" strike="noStrike">
              <a:latin typeface="Arial"/>
            </a:endParaRPr>
          </a:p>
          <a:p>
            <a:endParaRPr b="0" lang="en-US" sz="2800" spc="-1" strike="noStrike">
              <a:latin typeface="Arial"/>
            </a:endParaRPr>
          </a:p>
          <a:p>
            <a:r>
              <a:rPr b="0" lang="en-GB" sz="5400" spc="-1" strike="noStrike">
                <a:solidFill>
                  <a:srgbClr val="3465a4"/>
                </a:solidFill>
                <a:latin typeface="ITC Souvenir Demi"/>
                <a:ea typeface="ITC Souvenir Demi"/>
              </a:rPr>
              <a:t>Job 14:21</a:t>
            </a:r>
            <a:endParaRPr b="0" lang="en-US" sz="5400" spc="-1" strike="noStrike">
              <a:latin typeface="Arial"/>
            </a:endParaRPr>
          </a:p>
          <a:p>
            <a:pPr>
              <a:lnSpc>
                <a:spcPct val="100000"/>
              </a:lnSpc>
            </a:pPr>
            <a:r>
              <a:rPr b="0" lang="en-GB" sz="2800" spc="-1" strike="noStrike">
                <a:solidFill>
                  <a:srgbClr val="3465a4"/>
                </a:solidFill>
                <a:latin typeface="Seravek"/>
                <a:ea typeface="ITC Souvenir Demi"/>
              </a:rPr>
              <a:t>   </a:t>
            </a:r>
            <a:r>
              <a:rPr b="0" lang="en-US" sz="2800" spc="-1" strike="noStrike">
                <a:solidFill>
                  <a:srgbClr val="3465a4"/>
                </a:solidFill>
                <a:latin typeface="Raleway"/>
                <a:ea typeface="Raleway"/>
              </a:rPr>
              <a:t>His sons come to honor, and he does ___ know it; They are brought low, and he does ___ perceive it.</a:t>
            </a:r>
            <a:endParaRPr b="0" lang="en-US" sz="2800" spc="-1" strike="noStrike">
              <a:latin typeface="Arial"/>
            </a:endParaRPr>
          </a:p>
          <a:p>
            <a:pPr>
              <a:lnSpc>
                <a:spcPct val="10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8" name="" descr=""/>
          <p:cNvPicPr/>
          <p:nvPr/>
        </p:nvPicPr>
        <p:blipFill>
          <a:blip r:embed="rId1"/>
          <a:stretch/>
        </p:blipFill>
        <p:spPr>
          <a:xfrm>
            <a:off x="0" y="0"/>
            <a:ext cx="10094400" cy="5684040"/>
          </a:xfrm>
          <a:prstGeom prst="rect">
            <a:avLst/>
          </a:prstGeom>
          <a:ln w="0">
            <a:noFill/>
          </a:ln>
        </p:spPr>
      </p:pic>
      <p:sp>
        <p:nvSpPr>
          <p:cNvPr id="99" name="TextShape 1"/>
          <p:cNvSpPr txBox="1"/>
          <p:nvPr/>
        </p:nvSpPr>
        <p:spPr>
          <a:xfrm>
            <a:off x="-36000" y="5221800"/>
            <a:ext cx="55224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115:17; Psalm 146:4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0"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01" name="" descr=""/>
          <p:cNvPicPr/>
          <p:nvPr/>
        </p:nvPicPr>
        <p:blipFill>
          <a:blip r:embed="rId1"/>
          <a:stretch/>
        </p:blipFill>
        <p:spPr>
          <a:xfrm>
            <a:off x="0" y="0"/>
            <a:ext cx="10159920" cy="5715000"/>
          </a:xfrm>
          <a:prstGeom prst="rect">
            <a:avLst/>
          </a:prstGeom>
          <a:ln w="0">
            <a:noFill/>
          </a:ln>
        </p:spPr>
      </p:pic>
      <p:sp>
        <p:nvSpPr>
          <p:cNvPr id="102" name="TextShape 2"/>
          <p:cNvSpPr txBox="1"/>
          <p:nvPr/>
        </p:nvSpPr>
        <p:spPr>
          <a:xfrm>
            <a:off x="228600" y="457200"/>
            <a:ext cx="9565200" cy="706572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115:17</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dead do ___ praise the Lord, nor any who go down into _______</a:t>
            </a:r>
            <a:endParaRPr b="0" lang="en-US" sz="2800" spc="-1" strike="noStrike">
              <a:latin typeface="Arial"/>
            </a:endParaRPr>
          </a:p>
          <a:p>
            <a:pPr>
              <a:lnSpc>
                <a:spcPct val="100000"/>
              </a:lnSpc>
            </a:pPr>
            <a:endParaRPr b="0" lang="en-US" sz="2800" spc="-1" strike="noStrike">
              <a:latin typeface="Arial"/>
            </a:endParaRPr>
          </a:p>
          <a:p>
            <a:pPr>
              <a:lnSpc>
                <a:spcPct val="100000"/>
              </a:lnSpc>
            </a:pPr>
            <a:r>
              <a:rPr b="0" lang="en-GB" sz="5400" spc="-1" strike="noStrike">
                <a:solidFill>
                  <a:srgbClr val="3465a4"/>
                </a:solidFill>
                <a:latin typeface="ITC Souvenir Demi"/>
                <a:ea typeface="ITC Souvenir Demi"/>
              </a:rPr>
              <a:t>Psalm 146:4</a:t>
            </a:r>
            <a:endParaRPr b="0" lang="en-US" sz="5400" spc="-1" strike="noStrike">
              <a:latin typeface="Arial"/>
            </a:endParaRPr>
          </a:p>
          <a:p>
            <a:pPr>
              <a:lnSpc>
                <a:spcPct val="120000"/>
              </a:lnSpc>
            </a:pPr>
            <a:r>
              <a:rPr b="0" lang="en-GB" sz="2800" spc="-1" strike="noStrike">
                <a:solidFill>
                  <a:srgbClr val="3465a4"/>
                </a:solidFill>
                <a:latin typeface="Seravek"/>
                <a:ea typeface="ITC Souvenir Demi"/>
              </a:rPr>
              <a:t>   </a:t>
            </a:r>
            <a:r>
              <a:rPr b="0" lang="en-US" sz="2800" spc="-1" strike="noStrike">
                <a:solidFill>
                  <a:srgbClr val="3465a4"/>
                </a:solidFill>
                <a:latin typeface="Raleway"/>
                <a:ea typeface="Raleway"/>
              </a:rPr>
              <a:t>His spirit departs, he returns to his _____; in that very day his plans ______.</a:t>
            </a:r>
            <a:endParaRPr b="0" lang="en-US" sz="2800" spc="-1" strike="noStrike">
              <a:latin typeface="Arial"/>
            </a:endParaRPr>
          </a:p>
          <a:p>
            <a:pPr>
              <a:lnSpc>
                <a:spcPct val="120000"/>
              </a:lnSpc>
            </a:pPr>
            <a:r>
              <a:rPr b="0" lang="en-US" sz="2800" spc="-1" strike="noStrike">
                <a:solidFill>
                  <a:srgbClr val="3465a4"/>
                </a:solidFill>
                <a:latin typeface="Raleway"/>
                <a:ea typeface="Raleway"/>
              </a:rPr>
              <a:t>.</a:t>
            </a:r>
            <a:endParaRPr b="0" lang="en-US" sz="2800" spc="-1" strike="noStrike">
              <a:latin typeface="Arial"/>
            </a:endParaRPr>
          </a:p>
          <a:p>
            <a:endParaRPr b="0" lang="en-US" sz="2800" spc="-1" strike="noStrike">
              <a:latin typeface="Arial"/>
            </a:endParaRPr>
          </a:p>
          <a:p>
            <a:endParaRPr b="0" lang="en-US" sz="2800" spc="-1" strike="noStrike">
              <a:latin typeface="Arial"/>
            </a:endParaRPr>
          </a:p>
          <a:p>
            <a:pPr>
              <a:lnSpc>
                <a:spcPct val="10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 descr=""/>
          <p:cNvPicPr/>
          <p:nvPr/>
        </p:nvPicPr>
        <p:blipFill>
          <a:blip r:embed="rId1"/>
          <a:stretch/>
        </p:blipFill>
        <p:spPr>
          <a:xfrm>
            <a:off x="-360" y="-21600"/>
            <a:ext cx="10079640" cy="5736600"/>
          </a:xfrm>
          <a:prstGeom prst="rect">
            <a:avLst/>
          </a:prstGeom>
          <a:ln w="0">
            <a:noFill/>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4"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5" name="" descr=""/>
          <p:cNvPicPr/>
          <p:nvPr/>
        </p:nvPicPr>
        <p:blipFill>
          <a:blip r:embed="rId1"/>
          <a:stretch/>
        </p:blipFill>
        <p:spPr>
          <a:xfrm>
            <a:off x="0" y="0"/>
            <a:ext cx="10115280" cy="5684040"/>
          </a:xfrm>
          <a:prstGeom prst="rect">
            <a:avLst/>
          </a:prstGeom>
          <a:ln w="0">
            <a:noFill/>
          </a:ln>
        </p:spPr>
      </p:pic>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6" name="" descr=""/>
          <p:cNvPicPr/>
          <p:nvPr/>
        </p:nvPicPr>
        <p:blipFill>
          <a:blip r:embed="rId1"/>
          <a:stretch/>
        </p:blipFill>
        <p:spPr>
          <a:xfrm>
            <a:off x="0" y="0"/>
            <a:ext cx="10080000" cy="5670000"/>
          </a:xfrm>
          <a:prstGeom prst="rect">
            <a:avLst/>
          </a:prstGeom>
          <a:ln w="0">
            <a:noFill/>
          </a:ln>
        </p:spPr>
      </p:pic>
      <p:sp>
        <p:nvSpPr>
          <p:cNvPr id="107" name="TextShape 1"/>
          <p:cNvSpPr txBox="1"/>
          <p:nvPr/>
        </p:nvSpPr>
        <p:spPr>
          <a:xfrm>
            <a:off x="-36000" y="5221800"/>
            <a:ext cx="55224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12:2; John 5:28,29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09" name="" descr=""/>
          <p:cNvPicPr/>
          <p:nvPr/>
        </p:nvPicPr>
        <p:blipFill>
          <a:blip r:embed="rId1"/>
          <a:stretch/>
        </p:blipFill>
        <p:spPr>
          <a:xfrm>
            <a:off x="0" y="0"/>
            <a:ext cx="10159920" cy="5715000"/>
          </a:xfrm>
          <a:prstGeom prst="rect">
            <a:avLst/>
          </a:prstGeom>
          <a:ln w="0">
            <a:noFill/>
          </a:ln>
        </p:spPr>
      </p:pic>
      <p:sp>
        <p:nvSpPr>
          <p:cNvPr id="110" name="TextShape 2"/>
          <p:cNvSpPr txBox="1"/>
          <p:nvPr/>
        </p:nvSpPr>
        <p:spPr>
          <a:xfrm>
            <a:off x="230400" y="-309600"/>
            <a:ext cx="9793800" cy="6014880"/>
          </a:xfrm>
          <a:prstGeom prst="rect">
            <a:avLst/>
          </a:prstGeom>
          <a:noFill/>
          <a:ln w="0">
            <a:noFill/>
          </a:ln>
        </p:spPr>
        <p:txBody>
          <a:bodyPr lIns="90000" rIns="90000" tIns="45000" bIns="45000">
            <a:noAutofit/>
          </a:bodyPr>
          <a:p>
            <a:pPr>
              <a:lnSpc>
                <a:spcPct val="120000"/>
              </a:lnSpc>
            </a:pPr>
            <a:r>
              <a:rPr b="0" lang="en-GB" sz="6500" spc="-1" strike="noStrike">
                <a:solidFill>
                  <a:srgbClr val="3465a4"/>
                </a:solidFill>
                <a:latin typeface="ITC Souvenir Demi"/>
                <a:ea typeface="ITC Souvenir Demi"/>
              </a:rPr>
              <a:t>Daniel 12:2</a:t>
            </a:r>
            <a:endParaRPr b="0" lang="en-US" sz="65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many of those who _____ in the dust of the earth shall _____, some to everlasting life, some to shame and everlasting contempt.</a:t>
            </a:r>
            <a:endParaRPr b="0" lang="en-US" sz="3000" spc="-1" strike="noStrike">
              <a:latin typeface="Arial"/>
            </a:endParaRPr>
          </a:p>
          <a:p>
            <a:pPr marL="216000" indent="-216000">
              <a:lnSpc>
                <a:spcPct val="120000"/>
              </a:lnSpc>
            </a:pPr>
            <a:r>
              <a:rPr b="1" lang="en-GB" sz="5400" spc="-12" strike="noStrike">
                <a:solidFill>
                  <a:srgbClr val="24408e"/>
                </a:solidFill>
                <a:latin typeface="ITC Souvenir Demi"/>
                <a:ea typeface="Seravek"/>
              </a:rPr>
              <a:t>John 5:28,29</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hour is coming in which all who are in the ______ will hear His voice (29) and come forth—those who have done good, to the ____________ of life, and those who have done evil, to the resurrection of condemnation.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1" name="" descr=""/>
          <p:cNvPicPr/>
          <p:nvPr/>
        </p:nvPicPr>
        <p:blipFill>
          <a:blip r:embed="rId1"/>
          <a:stretch/>
        </p:blipFill>
        <p:spPr>
          <a:xfrm>
            <a:off x="0" y="0"/>
            <a:ext cx="10080000" cy="5670000"/>
          </a:xfrm>
          <a:prstGeom prst="rect">
            <a:avLst/>
          </a:prstGeom>
          <a:ln w="0">
            <a:noFill/>
          </a:ln>
        </p:spPr>
      </p:pic>
      <p:sp>
        <p:nvSpPr>
          <p:cNvPr id="112" name="TextShape 1"/>
          <p:cNvSpPr txBox="1"/>
          <p:nvPr/>
        </p:nvSpPr>
        <p:spPr>
          <a:xfrm>
            <a:off x="5029200" y="0"/>
            <a:ext cx="50652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Thessalonians 4:16,17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14" name="" descr=""/>
          <p:cNvPicPr/>
          <p:nvPr/>
        </p:nvPicPr>
        <p:blipFill>
          <a:blip r:embed="rId1"/>
          <a:stretch/>
        </p:blipFill>
        <p:spPr>
          <a:xfrm>
            <a:off x="0" y="0"/>
            <a:ext cx="10159920" cy="5715000"/>
          </a:xfrm>
          <a:prstGeom prst="rect">
            <a:avLst/>
          </a:prstGeom>
          <a:ln w="0">
            <a:noFill/>
          </a:ln>
        </p:spPr>
      </p:pic>
      <p:sp>
        <p:nvSpPr>
          <p:cNvPr id="115" name="TextShape 2"/>
          <p:cNvSpPr txBox="1"/>
          <p:nvPr/>
        </p:nvSpPr>
        <p:spPr>
          <a:xfrm>
            <a:off x="457200" y="-685800"/>
            <a:ext cx="9372600" cy="5257800"/>
          </a:xfrm>
          <a:prstGeom prst="rect">
            <a:avLst/>
          </a:prstGeom>
          <a:noFill/>
          <a:ln w="0">
            <a:noFill/>
          </a:ln>
        </p:spPr>
        <p:txBody>
          <a:bodyPr lIns="90000" rIns="90000" tIns="45000" bIns="45000">
            <a:noAutofit/>
          </a:bodyPr>
          <a:p>
            <a:pPr marL="216000" indent="-216000">
              <a:lnSpc>
                <a:spcPct val="120000"/>
              </a:lnSpc>
            </a:pPr>
            <a:endParaRPr b="0" lang="en-US" sz="1800" spc="-1" strike="noStrike">
              <a:latin typeface="Arial"/>
            </a:endParaRPr>
          </a:p>
          <a:p>
            <a:pPr>
              <a:lnSpc>
                <a:spcPct val="100000"/>
              </a:lnSpc>
            </a:pPr>
            <a:endParaRPr b="0" lang="en-US" sz="1800" spc="-1" strike="noStrike">
              <a:latin typeface="Arial"/>
            </a:endParaRPr>
          </a:p>
          <a:p>
            <a:pPr>
              <a:lnSpc>
                <a:spcPct val="100000"/>
              </a:lnSpc>
            </a:pPr>
            <a:r>
              <a:rPr b="1" lang="en-US" sz="5400" spc="-1" strike="noStrike">
                <a:solidFill>
                  <a:srgbClr val="3465a4"/>
                </a:solidFill>
                <a:latin typeface="ITC Souvenir Demi"/>
                <a:ea typeface="Raleway"/>
              </a:rPr>
              <a:t>1 Thessalonians 4:16,17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the Lord Himself will descend from heaven with a shout, with the voice of an archangel, and with the trumpet of God. And the ____ in Christ will ____ first. (17) Then we who are alive and remain shall be caught up together with them in the clouds to meet the Lord in the air...</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6"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 descr=""/>
          <p:cNvPicPr/>
          <p:nvPr/>
        </p:nvPicPr>
        <p:blipFill>
          <a:blip r:embed="rId1"/>
          <a:stretch/>
        </p:blipFill>
        <p:spPr>
          <a:xfrm>
            <a:off x="-360" y="0"/>
            <a:ext cx="10079640" cy="5684040"/>
          </a:xfrm>
          <a:prstGeom prst="rect">
            <a:avLst/>
          </a:prstGeom>
          <a:ln w="0">
            <a:noFill/>
          </a:ln>
        </p:spPr>
      </p:pic>
      <p:sp>
        <p:nvSpPr>
          <p:cNvPr id="118" name="TextShape 1"/>
          <p:cNvSpPr txBox="1"/>
          <p:nvPr/>
        </p:nvSpPr>
        <p:spPr>
          <a:xfrm>
            <a:off x="673740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14:1-3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9"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20" name="" descr=""/>
          <p:cNvPicPr/>
          <p:nvPr/>
        </p:nvPicPr>
        <p:blipFill>
          <a:blip r:embed="rId1"/>
          <a:stretch/>
        </p:blipFill>
        <p:spPr>
          <a:xfrm>
            <a:off x="0" y="0"/>
            <a:ext cx="10159920" cy="5715000"/>
          </a:xfrm>
          <a:prstGeom prst="rect">
            <a:avLst/>
          </a:prstGeom>
          <a:ln w="0">
            <a:noFill/>
          </a:ln>
        </p:spPr>
      </p:pic>
      <p:sp>
        <p:nvSpPr>
          <p:cNvPr id="121" name="TextShape 2"/>
          <p:cNvSpPr txBox="1"/>
          <p:nvPr/>
        </p:nvSpPr>
        <p:spPr>
          <a:xfrm>
            <a:off x="457200" y="-685800"/>
            <a:ext cx="9372600" cy="5257800"/>
          </a:xfrm>
          <a:prstGeom prst="rect">
            <a:avLst/>
          </a:prstGeom>
          <a:noFill/>
          <a:ln w="0">
            <a:noFill/>
          </a:ln>
        </p:spPr>
        <p:txBody>
          <a:bodyPr lIns="90000" rIns="90000" tIns="45000" bIns="45000">
            <a:noAutofit/>
          </a:bodyPr>
          <a:p>
            <a:pPr marL="216000" indent="-216000">
              <a:lnSpc>
                <a:spcPct val="120000"/>
              </a:lnSpc>
            </a:pPr>
            <a:endParaRPr b="0" lang="en-US" sz="1800" spc="-1" strike="noStrike">
              <a:latin typeface="Arial"/>
            </a:endParaRPr>
          </a:p>
          <a:p>
            <a:pPr>
              <a:lnSpc>
                <a:spcPct val="100000"/>
              </a:lnSpc>
            </a:pPr>
            <a:endParaRPr b="0" lang="en-US" sz="1800" spc="-1" strike="noStrike">
              <a:latin typeface="Arial"/>
            </a:endParaRPr>
          </a:p>
          <a:p>
            <a:pPr>
              <a:lnSpc>
                <a:spcPct val="100000"/>
              </a:lnSpc>
            </a:pPr>
            <a:r>
              <a:rPr b="1" lang="en-US" sz="5400" spc="-1" strike="noStrike">
                <a:solidFill>
                  <a:srgbClr val="3465a4"/>
                </a:solidFill>
                <a:latin typeface="ITC Souvenir Demi"/>
                <a:ea typeface="Raleway"/>
              </a:rPr>
              <a:t> </a:t>
            </a:r>
            <a:r>
              <a:rPr b="1" lang="en-US" sz="5400" spc="-1" strike="noStrike">
                <a:solidFill>
                  <a:srgbClr val="3465a4"/>
                </a:solidFill>
                <a:latin typeface="ITC Souvenir Demi"/>
                <a:ea typeface="Raleway"/>
              </a:rPr>
              <a:t>John 14:1-3</a:t>
            </a:r>
            <a:endParaRPr b="0" lang="en-US" sz="5400" spc="-1" strike="noStrike">
              <a:latin typeface="Arial"/>
            </a:endParaRPr>
          </a:p>
          <a:p>
            <a:pPr marL="216000" indent="-216000">
              <a:lnSpc>
                <a:spcPct val="100000"/>
              </a:lnSpc>
            </a:pPr>
            <a:r>
              <a:rPr b="0" lang="en-US" sz="2400" spc="-1" strike="noStrike">
                <a:solidFill>
                  <a:srgbClr val="3465a4"/>
                </a:solidFill>
                <a:latin typeface="Seravek"/>
                <a:ea typeface="Raleway"/>
              </a:rPr>
              <a:t>      </a:t>
            </a:r>
            <a:r>
              <a:rPr b="0" lang="en-US" sz="2400" spc="-1" strike="noStrike">
                <a:solidFill>
                  <a:srgbClr val="3465a4"/>
                </a:solidFill>
                <a:latin typeface="Raleway"/>
                <a:ea typeface="Raleway"/>
              </a:rPr>
              <a:t>“</a:t>
            </a:r>
            <a:r>
              <a:rPr b="0" lang="en-US" sz="2400" spc="-1" strike="noStrike">
                <a:solidFill>
                  <a:srgbClr val="3465a4"/>
                </a:solidFill>
                <a:latin typeface="Raleway"/>
                <a:ea typeface="Raleway"/>
              </a:rPr>
              <a:t>Let not your heart be troubled; you believe in God, believe also in Me. (2) In My Father’s house are many mansions; if it were not so, I would have told you. I go to prepare a place for you. (3) And if I go and prepare a place for you, I will ____ _____ and _______ you to Myself; that where I am, there you may __ also.</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2" name="" descr=""/>
          <p:cNvPicPr/>
          <p:nvPr/>
        </p:nvPicPr>
        <p:blipFill>
          <a:blip r:embed="rId1"/>
          <a:stretch/>
        </p:blipFill>
        <p:spPr>
          <a:xfrm>
            <a:off x="0" y="0"/>
            <a:ext cx="10080000" cy="5670000"/>
          </a:xfrm>
          <a:prstGeom prst="rect">
            <a:avLst/>
          </a:prstGeom>
          <a:ln w="0">
            <a:noFill/>
          </a:ln>
        </p:spPr>
      </p:pic>
      <p:sp>
        <p:nvSpPr>
          <p:cNvPr id="123"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2 Kings 2:11,12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4"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25" name="" descr=""/>
          <p:cNvPicPr/>
          <p:nvPr/>
        </p:nvPicPr>
        <p:blipFill>
          <a:blip r:embed="rId1"/>
          <a:stretch/>
        </p:blipFill>
        <p:spPr>
          <a:xfrm>
            <a:off x="0" y="0"/>
            <a:ext cx="10159920" cy="5715000"/>
          </a:xfrm>
          <a:prstGeom prst="rect">
            <a:avLst/>
          </a:prstGeom>
          <a:ln w="0">
            <a:noFill/>
          </a:ln>
        </p:spPr>
      </p:pic>
      <p:sp>
        <p:nvSpPr>
          <p:cNvPr id="126" name="TextShape 2"/>
          <p:cNvSpPr txBox="1"/>
          <p:nvPr/>
        </p:nvSpPr>
        <p:spPr>
          <a:xfrm>
            <a:off x="457200" y="-685800"/>
            <a:ext cx="9372600" cy="5257800"/>
          </a:xfrm>
          <a:prstGeom prst="rect">
            <a:avLst/>
          </a:prstGeom>
          <a:noFill/>
          <a:ln w="0">
            <a:noFill/>
          </a:ln>
        </p:spPr>
        <p:txBody>
          <a:bodyPr lIns="90000" rIns="90000" tIns="45000" bIns="45000">
            <a:noAutofit/>
          </a:bodyPr>
          <a:p>
            <a:pPr marL="216000" indent="-216000">
              <a:lnSpc>
                <a:spcPct val="120000"/>
              </a:lnSpc>
            </a:pPr>
            <a:endParaRPr b="0" lang="en-US" sz="1800" spc="-1" strike="noStrike">
              <a:latin typeface="Arial"/>
            </a:endParaRPr>
          </a:p>
          <a:p>
            <a:pPr>
              <a:lnSpc>
                <a:spcPct val="100000"/>
              </a:lnSpc>
            </a:pPr>
            <a:endParaRPr b="0" lang="en-US" sz="1800" spc="-1" strike="noStrike">
              <a:latin typeface="Arial"/>
            </a:endParaRPr>
          </a:p>
          <a:p>
            <a:pPr>
              <a:lnSpc>
                <a:spcPct val="100000"/>
              </a:lnSpc>
            </a:pPr>
            <a:r>
              <a:rPr b="1" lang="en-US" sz="5400" spc="-1" strike="noStrike">
                <a:solidFill>
                  <a:srgbClr val="3465a4"/>
                </a:solidFill>
                <a:latin typeface="ITC Souvenir Demi"/>
                <a:ea typeface="Raleway"/>
              </a:rPr>
              <a:t>2 Kings 2:11,12</a:t>
            </a:r>
            <a:endParaRPr b="0" lang="en-US" sz="5400" spc="-1" strike="noStrike">
              <a:latin typeface="Arial"/>
            </a:endParaRPr>
          </a:p>
          <a:p>
            <a:pPr>
              <a:lnSpc>
                <a:spcPct val="100000"/>
              </a:lnSpc>
            </a:pPr>
            <a:r>
              <a:rPr b="0" lang="en-US" sz="2400" spc="-1" strike="noStrike">
                <a:solidFill>
                  <a:srgbClr val="3465a4"/>
                </a:solidFill>
                <a:latin typeface="Seravek"/>
                <a:ea typeface="Raleway"/>
              </a:rPr>
              <a:t>   </a:t>
            </a:r>
            <a:r>
              <a:rPr b="0" lang="en-US" sz="2400" spc="-1" strike="noStrike">
                <a:solidFill>
                  <a:srgbClr val="3465a4"/>
                </a:solidFill>
                <a:latin typeface="Seravek"/>
                <a:ea typeface="Raleway"/>
              </a:rPr>
              <a:t>   </a:t>
            </a:r>
            <a:r>
              <a:rPr b="0" lang="en-US" sz="2400" spc="-1" strike="noStrike">
                <a:solidFill>
                  <a:srgbClr val="3465a4"/>
                </a:solidFill>
                <a:latin typeface="Raleway"/>
                <a:ea typeface="Raleway"/>
              </a:rPr>
              <a:t>Then it happened, as they continued on and talked, that suddenly a chariot of fire appeared with horses of fire, and separated the two of them; and Elijah went __ by a whirlwind into ______. (12) And Elisha saw it, and he cried out, “My father, my father, the chariot of Israel and its horsemen!” So he saw him no more.</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8" name="" descr=""/>
          <p:cNvPicPr/>
          <p:nvPr/>
        </p:nvPicPr>
        <p:blipFill>
          <a:blip r:embed="rId1"/>
          <a:stretch/>
        </p:blipFill>
        <p:spPr>
          <a:xfrm>
            <a:off x="360" y="0"/>
            <a:ext cx="10079640" cy="5684040"/>
          </a:xfrm>
          <a:prstGeom prst="rect">
            <a:avLst/>
          </a:prstGeom>
          <a:ln w="0">
            <a:noFill/>
          </a:ln>
        </p:spPr>
      </p:pic>
      <p:sp>
        <p:nvSpPr>
          <p:cNvPr id="129" name="TextShape 1"/>
          <p:cNvSpPr txBox="1"/>
          <p:nvPr/>
        </p:nvSpPr>
        <p:spPr>
          <a:xfrm>
            <a:off x="-36000" y="-36000"/>
            <a:ext cx="66654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3:36, Romans 6:23, John 3:16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0"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31" name="" descr=""/>
          <p:cNvPicPr/>
          <p:nvPr/>
        </p:nvPicPr>
        <p:blipFill>
          <a:blip r:embed="rId1"/>
          <a:stretch/>
        </p:blipFill>
        <p:spPr>
          <a:xfrm>
            <a:off x="0" y="0"/>
            <a:ext cx="10159920" cy="5715000"/>
          </a:xfrm>
          <a:prstGeom prst="rect">
            <a:avLst/>
          </a:prstGeom>
          <a:ln w="0">
            <a:noFill/>
          </a:ln>
        </p:spPr>
      </p:pic>
      <p:sp>
        <p:nvSpPr>
          <p:cNvPr id="132" name="TextShape 2"/>
          <p:cNvSpPr txBox="1"/>
          <p:nvPr/>
        </p:nvSpPr>
        <p:spPr>
          <a:xfrm>
            <a:off x="230400" y="-129600"/>
            <a:ext cx="9793800" cy="585252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John 3:36</a:t>
            </a:r>
            <a:endParaRPr b="0" lang="en-US" sz="4500" spc="-1" strike="noStrike">
              <a:latin typeface="Arial"/>
            </a:endParaRPr>
          </a:p>
          <a:p>
            <a:pPr>
              <a:lnSpc>
                <a:spcPct val="100000"/>
              </a:lnSpc>
            </a:pPr>
            <a:r>
              <a:rPr b="0" lang="en-US" sz="2000" spc="-1" strike="noStrike">
                <a:solidFill>
                  <a:srgbClr val="3465a4"/>
                </a:solidFill>
                <a:latin typeface="Raleway"/>
                <a:ea typeface="Raleway"/>
              </a:rPr>
              <a:t>   </a:t>
            </a:r>
            <a:r>
              <a:rPr b="0" lang="en-US" sz="2800" spc="-1" strike="noStrike">
                <a:solidFill>
                  <a:srgbClr val="3465a4"/>
                </a:solidFill>
                <a:latin typeface="Raleway"/>
                <a:ea typeface="Raleway"/>
              </a:rPr>
              <a:t>He who believes in the Son has ___________ ____; and he who does not believe the Son shall ___ see ____, but the wrath of God abides on him.</a:t>
            </a:r>
            <a:endParaRPr b="0" lang="en-US" sz="2800" spc="-1" strike="noStrike">
              <a:latin typeface="Arial"/>
            </a:endParaRPr>
          </a:p>
          <a:p>
            <a:pPr>
              <a:lnSpc>
                <a:spcPct val="100000"/>
              </a:lnSpc>
            </a:pPr>
            <a:r>
              <a:rPr b="0" lang="en-GB" sz="4500" spc="-1" strike="noStrike">
                <a:solidFill>
                  <a:srgbClr val="3465a4"/>
                </a:solidFill>
                <a:latin typeface="ITC Souvenir Demi"/>
                <a:ea typeface="ITC Souvenir Demi"/>
              </a:rPr>
              <a:t>Romans 6:23</a:t>
            </a:r>
            <a:endParaRPr b="0" lang="en-US" sz="4500" spc="-1" strike="noStrike">
              <a:latin typeface="Arial"/>
            </a:endParaRPr>
          </a:p>
          <a:p>
            <a:pPr>
              <a:lnSpc>
                <a:spcPct val="120000"/>
              </a:lnSpc>
            </a:pPr>
            <a:r>
              <a:rPr b="0" lang="en-US" sz="2400" spc="-1" strike="noStrike">
                <a:solidFill>
                  <a:srgbClr val="3465a4"/>
                </a:solidFill>
                <a:latin typeface="Raleway"/>
                <a:ea typeface="Raleway"/>
              </a:rPr>
              <a:t>   </a:t>
            </a:r>
            <a:r>
              <a:rPr b="0" lang="en-US" sz="2400" spc="-1" strike="noStrike">
                <a:solidFill>
                  <a:srgbClr val="3465a4"/>
                </a:solidFill>
                <a:latin typeface="Raleway"/>
                <a:ea typeface="Raleway"/>
              </a:rPr>
              <a:t>For the wages of sin is _____, but the gift of God is _______ ____ in Christ Jesus our Lord.</a:t>
            </a:r>
            <a:endParaRPr b="0" lang="en-US" sz="2400" spc="-1" strike="noStrike">
              <a:latin typeface="Arial"/>
            </a:endParaRPr>
          </a:p>
          <a:p>
            <a:pPr>
              <a:lnSpc>
                <a:spcPct val="100000"/>
              </a:lnSpc>
            </a:pPr>
            <a:r>
              <a:rPr b="0" lang="en-GB" sz="4500" spc="-1" strike="noStrike">
                <a:solidFill>
                  <a:srgbClr val="3465a4"/>
                </a:solidFill>
                <a:latin typeface="ITC Souvenir Demi"/>
                <a:ea typeface="ITC Souvenir Demi"/>
              </a:rPr>
              <a:t>John 3:16</a:t>
            </a:r>
            <a:endParaRPr b="0" lang="en-US" sz="4500" spc="-1" strike="noStrike">
              <a:latin typeface="Arial"/>
            </a:endParaRPr>
          </a:p>
          <a:p>
            <a:pPr>
              <a:lnSpc>
                <a:spcPct val="120000"/>
              </a:lnSpc>
            </a:pPr>
            <a:r>
              <a:rPr b="0" lang="en-US" sz="2400" spc="-1" strike="noStrike">
                <a:solidFill>
                  <a:srgbClr val="3465a4"/>
                </a:solidFill>
                <a:latin typeface="Raleway"/>
                <a:ea typeface="Raleway"/>
              </a:rPr>
              <a:t>   </a:t>
            </a:r>
            <a:r>
              <a:rPr b="0" lang="en-US" sz="2400" spc="-1" strike="noStrike">
                <a:solidFill>
                  <a:srgbClr val="3465a4"/>
                </a:solidFill>
                <a:latin typeface="Raleway"/>
                <a:ea typeface="Raleway"/>
              </a:rPr>
              <a:t>For God so loved the world that He gave His only begotten Son, that whoever believes in Him should not ______ but have ___________ ____.</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3" name="" descr=""/>
          <p:cNvPicPr/>
          <p:nvPr/>
        </p:nvPicPr>
        <p:blipFill>
          <a:blip r:embed="rId1"/>
          <a:stretch/>
        </p:blipFill>
        <p:spPr>
          <a:xfrm>
            <a:off x="0" y="0"/>
            <a:ext cx="10115280" cy="5684040"/>
          </a:xfrm>
          <a:prstGeom prst="rect">
            <a:avLst/>
          </a:prstGeom>
          <a:ln w="0">
            <a:noFill/>
          </a:ln>
        </p:spPr>
      </p:pic>
      <p:sp>
        <p:nvSpPr>
          <p:cNvPr id="134" name="TextShape 1"/>
          <p:cNvSpPr txBox="1"/>
          <p:nvPr/>
        </p:nvSpPr>
        <p:spPr>
          <a:xfrm>
            <a:off x="-36000" y="0"/>
            <a:ext cx="5715000" cy="49284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3:16, 36, Romans 6:23, </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5" name="" descr=""/>
          <p:cNvPicPr/>
          <p:nvPr/>
        </p:nvPicPr>
        <p:blipFill>
          <a:blip r:embed="rId1"/>
          <a:stretch/>
        </p:blipFill>
        <p:spPr>
          <a:xfrm>
            <a:off x="0" y="0"/>
            <a:ext cx="10094400" cy="5684040"/>
          </a:xfrm>
          <a:prstGeom prst="rect">
            <a:avLst/>
          </a:prstGeom>
          <a:ln w="0">
            <a:noFill/>
          </a:ln>
        </p:spPr>
      </p:pic>
      <p:sp>
        <p:nvSpPr>
          <p:cNvPr id="136" name="TextShape 1"/>
          <p:cNvSpPr txBox="1"/>
          <p:nvPr/>
        </p:nvSpPr>
        <p:spPr>
          <a:xfrm>
            <a:off x="0" y="-35280"/>
            <a:ext cx="6665400" cy="49284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Timothy 1:17; 6:15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7"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38" name="" descr=""/>
          <p:cNvPicPr/>
          <p:nvPr/>
        </p:nvPicPr>
        <p:blipFill>
          <a:blip r:embed="rId1"/>
          <a:stretch/>
        </p:blipFill>
        <p:spPr>
          <a:xfrm>
            <a:off x="0" y="0"/>
            <a:ext cx="10159920" cy="5715000"/>
          </a:xfrm>
          <a:prstGeom prst="rect">
            <a:avLst/>
          </a:prstGeom>
          <a:ln w="0">
            <a:noFill/>
          </a:ln>
        </p:spPr>
      </p:pic>
      <p:sp>
        <p:nvSpPr>
          <p:cNvPr id="139"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1" lang="en-GB" sz="5400" spc="-12" strike="noStrike">
                <a:solidFill>
                  <a:srgbClr val="3465a4"/>
                </a:solidFill>
                <a:latin typeface="ITC Souvenir Demi"/>
                <a:ea typeface="ITC Souvenir Demi"/>
              </a:rPr>
              <a:t>1 Timothy 1:17</a:t>
            </a:r>
            <a:endParaRPr b="0" lang="en-US" sz="5400" spc="-1" strike="noStrike">
              <a:latin typeface="Arial"/>
            </a:endParaRPr>
          </a:p>
          <a:p>
            <a:pPr>
              <a:lnSpc>
                <a:spcPct val="120000"/>
              </a:lnSpc>
            </a:pPr>
            <a:r>
              <a:rPr b="0" lang="en-US" sz="2800" spc="-1" strike="noStrike">
                <a:solidFill>
                  <a:srgbClr val="3465a4"/>
                </a:solidFill>
                <a:latin typeface="Seravek"/>
                <a:ea typeface="Raleway"/>
              </a:rPr>
              <a:t>   </a:t>
            </a:r>
            <a:r>
              <a:rPr b="0" lang="en-US" sz="2800" spc="-1" strike="noStrike">
                <a:solidFill>
                  <a:srgbClr val="3465a4"/>
                </a:solidFill>
                <a:latin typeface="Raleway"/>
                <a:ea typeface="Raleway"/>
              </a:rPr>
              <a:t>Now to the King eternal, ________, invisible, to God who alone is wise, be honor and glory forever and ever. Amen.</a:t>
            </a:r>
            <a:endParaRPr b="0" lang="en-US" sz="2800" spc="-1" strike="noStrike">
              <a:latin typeface="Arial"/>
            </a:endParaRPr>
          </a:p>
          <a:p>
            <a:pPr>
              <a:lnSpc>
                <a:spcPct val="120000"/>
              </a:lnSpc>
            </a:pPr>
            <a:r>
              <a:rPr b="0" lang="en-GB" sz="5400" spc="-1" strike="noStrike">
                <a:solidFill>
                  <a:srgbClr val="3465a4"/>
                </a:solidFill>
                <a:latin typeface="ITC Souvenir Demi"/>
                <a:ea typeface="ITC Souvenir Demi"/>
              </a:rPr>
              <a:t>1 Timothy 6:15</a:t>
            </a:r>
            <a:endParaRPr b="0" lang="en-US" sz="5400" spc="-1" strike="noStrike">
              <a:latin typeface="Arial"/>
            </a:endParaRPr>
          </a:p>
          <a:p>
            <a:pPr marL="216000" indent="-216000">
              <a:lnSpc>
                <a:spcPct val="100000"/>
              </a:lnSpc>
            </a:pPr>
            <a:r>
              <a:rPr b="0" lang="en-US" sz="2800" spc="-1" strike="noStrike">
                <a:solidFill>
                  <a:srgbClr val="3465a4"/>
                </a:solidFill>
                <a:latin typeface="Seravek"/>
                <a:ea typeface="Raleway"/>
              </a:rPr>
              <a:t>     </a:t>
            </a:r>
            <a:r>
              <a:rPr b="0" lang="en-US" sz="3200" spc="-1" strike="noStrike">
                <a:solidFill>
                  <a:srgbClr val="3465a4"/>
                </a:solidFill>
                <a:latin typeface="Raleway"/>
                <a:ea typeface="Raleway"/>
              </a:rPr>
              <a:t>Who ____ hath ___________, dwelling in the light which no man can approach unto; whom no man hath seen, nor can see: to whom be honour and power everlasting. Amen.</a:t>
            </a:r>
            <a:endParaRPr b="0" lang="en-US" sz="3200" spc="-1" strike="noStrike">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0" name="" descr=""/>
          <p:cNvPicPr/>
          <p:nvPr/>
        </p:nvPicPr>
        <p:blipFill>
          <a:blip r:embed="rId1"/>
          <a:stretch/>
        </p:blipFill>
        <p:spPr>
          <a:xfrm>
            <a:off x="-360" y="0"/>
            <a:ext cx="10105200" cy="5684040"/>
          </a:xfrm>
          <a:prstGeom prst="rect">
            <a:avLst/>
          </a:prstGeom>
          <a:ln w="0">
            <a:noFill/>
          </a:ln>
        </p:spPr>
      </p:pic>
      <p:sp>
        <p:nvSpPr>
          <p:cNvPr id="141" name="TextShape 1"/>
          <p:cNvSpPr txBox="1"/>
          <p:nvPr/>
        </p:nvSpPr>
        <p:spPr>
          <a:xfrm>
            <a:off x="0" y="-36000"/>
            <a:ext cx="48006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Corinthians 15:51-54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2"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43" name="" descr=""/>
          <p:cNvPicPr/>
          <p:nvPr/>
        </p:nvPicPr>
        <p:blipFill>
          <a:blip r:embed="rId1"/>
          <a:stretch/>
        </p:blipFill>
        <p:spPr>
          <a:xfrm>
            <a:off x="0" y="0"/>
            <a:ext cx="10159920" cy="5715000"/>
          </a:xfrm>
          <a:prstGeom prst="rect">
            <a:avLst/>
          </a:prstGeom>
          <a:ln w="0">
            <a:noFill/>
          </a:ln>
        </p:spPr>
      </p:pic>
      <p:sp>
        <p:nvSpPr>
          <p:cNvPr id="144" name="TextShape 2"/>
          <p:cNvSpPr txBox="1"/>
          <p:nvPr/>
        </p:nvSpPr>
        <p:spPr>
          <a:xfrm>
            <a:off x="230400" y="230400"/>
            <a:ext cx="9793800" cy="5377320"/>
          </a:xfrm>
          <a:prstGeom prst="rect">
            <a:avLst/>
          </a:prstGeom>
          <a:noFill/>
          <a:ln w="0">
            <a:noFill/>
          </a:ln>
        </p:spPr>
        <p:txBody>
          <a:bodyPr lIns="90000" rIns="90000" tIns="45000" bIns="45000">
            <a:noAutofit/>
          </a:bodyPr>
          <a:p>
            <a:pPr>
              <a:lnSpc>
                <a:spcPct val="120000"/>
              </a:lnSpc>
            </a:pPr>
            <a:r>
              <a:rPr b="1" lang="en-GB" sz="5400" spc="-12" strike="noStrike">
                <a:solidFill>
                  <a:srgbClr val="3465a4"/>
                </a:solidFill>
                <a:latin typeface="ITC Souvenir Demi"/>
                <a:ea typeface="ITC Souvenir Demi"/>
              </a:rPr>
              <a:t> </a:t>
            </a:r>
            <a:r>
              <a:rPr b="1" lang="en-GB" sz="5400" spc="-12" strike="noStrike">
                <a:solidFill>
                  <a:srgbClr val="3465a4"/>
                </a:solidFill>
                <a:latin typeface="ITC Souvenir Demi"/>
                <a:ea typeface="ITC Souvenir Demi"/>
              </a:rPr>
              <a:t>1 Corinthians 15:51-54</a:t>
            </a:r>
            <a:endParaRPr b="0" lang="en-US" sz="5400" spc="-1" strike="noStrike">
              <a:latin typeface="Arial"/>
            </a:endParaRPr>
          </a:p>
          <a:p>
            <a:pPr marL="216000" indent="-216000">
              <a:lnSpc>
                <a:spcPct val="120000"/>
              </a:lnSpc>
            </a:pPr>
            <a:r>
              <a:rPr b="0" lang="en-US" sz="2600" spc="-1" strike="noStrike">
                <a:solidFill>
                  <a:srgbClr val="3465a4"/>
                </a:solidFill>
                <a:latin typeface="Seravek"/>
                <a:ea typeface="Raleway"/>
              </a:rPr>
              <a:t>   </a:t>
            </a: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Behold, I tell you a mystery: We shall not all sleep, but we shall all be changed— (52) in a moment, in the twinkling of an eye, __ the ____ trumpet. For the trumpet will sound, and the dead will be raised incorruptible, and we shall be changed. (53) For this corruptible must put on incorruption, and this ______ must put on ___________. (54) So when this corruptible has put on incorruption, and this mortal has put on immortality, then shall be brought to pass the saying that is written: “Death is swallowed up in victory.”</a:t>
            </a:r>
            <a:endParaRPr b="0" lang="en-US" sz="26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5" name="" descr=""/>
          <p:cNvPicPr/>
          <p:nvPr/>
        </p:nvPicPr>
        <p:blipFill>
          <a:blip r:embed="rId1"/>
          <a:stretch/>
        </p:blipFill>
        <p:spPr>
          <a:xfrm>
            <a:off x="0" y="0"/>
            <a:ext cx="10080000" cy="5670000"/>
          </a:xfrm>
          <a:prstGeom prst="rect">
            <a:avLst/>
          </a:prstGeom>
          <a:ln w="0">
            <a:noFill/>
          </a:ln>
        </p:spPr>
      </p:pic>
      <p:sp>
        <p:nvSpPr>
          <p:cNvPr id="146" name="TextShape 1"/>
          <p:cNvSpPr txBox="1"/>
          <p:nvPr/>
        </p:nvSpPr>
        <p:spPr>
          <a:xfrm>
            <a:off x="665280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Romans 2:7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7"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48" name="" descr=""/>
          <p:cNvPicPr/>
          <p:nvPr/>
        </p:nvPicPr>
        <p:blipFill>
          <a:blip r:embed="rId1"/>
          <a:stretch/>
        </p:blipFill>
        <p:spPr>
          <a:xfrm>
            <a:off x="0" y="0"/>
            <a:ext cx="10159920" cy="5715000"/>
          </a:xfrm>
          <a:prstGeom prst="rect">
            <a:avLst/>
          </a:prstGeom>
          <a:ln w="0">
            <a:noFill/>
          </a:ln>
        </p:spPr>
      </p:pic>
      <p:sp>
        <p:nvSpPr>
          <p:cNvPr id="149"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Romans 2:7</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eternal life to those who by patient continuance in doing </a:t>
            </a:r>
            <a:r>
              <a:rPr b="1" lang="en-US" sz="3000" spc="-1" strike="noStrike">
                <a:solidFill>
                  <a:srgbClr val="3465a4"/>
                </a:solidFill>
                <a:latin typeface="Raleway"/>
                <a:ea typeface="Raleway"/>
              </a:rPr>
              <a:t>good</a:t>
            </a:r>
            <a:r>
              <a:rPr b="0" lang="en-US" sz="3000" spc="-1" strike="noStrike">
                <a:solidFill>
                  <a:srgbClr val="3465a4"/>
                </a:solidFill>
                <a:latin typeface="Raleway"/>
                <a:ea typeface="Raleway"/>
              </a:rPr>
              <a:t> seek for glory, honor, and ___________;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0" name="" descr=""/>
          <p:cNvPicPr/>
          <p:nvPr/>
        </p:nvPicPr>
        <p:blipFill>
          <a:blip r:embed="rId1"/>
          <a:stretch/>
        </p:blipFill>
        <p:spPr>
          <a:xfrm>
            <a:off x="0" y="14400"/>
            <a:ext cx="10115280" cy="5669640"/>
          </a:xfrm>
          <a:prstGeom prst="rect">
            <a:avLst/>
          </a:prstGeom>
          <a:ln w="0">
            <a:noFill/>
          </a:ln>
        </p:spPr>
      </p:pic>
      <p:sp>
        <p:nvSpPr>
          <p:cNvPr id="151" name="TextShape 1"/>
          <p:cNvSpPr txBox="1"/>
          <p:nvPr/>
        </p:nvSpPr>
        <p:spPr>
          <a:xfrm>
            <a:off x="606420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3:22-24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2"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53" name="" descr=""/>
          <p:cNvPicPr/>
          <p:nvPr/>
        </p:nvPicPr>
        <p:blipFill>
          <a:blip r:embed="rId1"/>
          <a:stretch/>
        </p:blipFill>
        <p:spPr>
          <a:xfrm>
            <a:off x="0" y="0"/>
            <a:ext cx="10159920" cy="5715000"/>
          </a:xfrm>
          <a:prstGeom prst="rect">
            <a:avLst/>
          </a:prstGeom>
          <a:ln w="0">
            <a:noFill/>
          </a:ln>
        </p:spPr>
      </p:pic>
      <p:sp>
        <p:nvSpPr>
          <p:cNvPr id="154" name="TextShape 2"/>
          <p:cNvSpPr txBox="1"/>
          <p:nvPr/>
        </p:nvSpPr>
        <p:spPr>
          <a:xfrm>
            <a:off x="230400" y="-129600"/>
            <a:ext cx="9793800" cy="566136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3:22-24</a:t>
            </a:r>
            <a:endParaRPr b="0" lang="en-US" sz="5400" spc="-1" strike="noStrike">
              <a:latin typeface="Arial"/>
            </a:endParaRPr>
          </a:p>
          <a:p>
            <a:pPr>
              <a:lnSpc>
                <a:spcPct val="12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the Lord God said, “Behold, the man has become like one of Us, to know good and evil. And now, lest he put out his hand and take also of the tree of life, and eat, and live forever”— (23) therefore the Lord God sent him out of the garden of Eden to till the ground from which he was taken. (24) So He drove out the man; and He placed cherubim at the east of the garden of Eden, and a flaming sword which turned every way, to guard the way to the tree of life.</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5"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6" name="" descr=""/>
          <p:cNvPicPr/>
          <p:nvPr/>
        </p:nvPicPr>
        <p:blipFill>
          <a:blip r:embed="rId1"/>
          <a:stretch/>
        </p:blipFill>
        <p:spPr>
          <a:xfrm>
            <a:off x="-360" y="0"/>
            <a:ext cx="10079640" cy="5684040"/>
          </a:xfrm>
          <a:prstGeom prst="rect">
            <a:avLst/>
          </a:prstGeom>
          <a:ln w="0">
            <a:noFill/>
          </a:ln>
        </p:spPr>
      </p:pic>
      <p:sp>
        <p:nvSpPr>
          <p:cNvPr id="157" name="TextShape 1"/>
          <p:cNvSpPr txBox="1"/>
          <p:nvPr/>
        </p:nvSpPr>
        <p:spPr>
          <a:xfrm>
            <a:off x="4980600" y="0"/>
            <a:ext cx="5293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Ezekiel 33:11, 2 Peter 3:9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59" name="" descr=""/>
          <p:cNvPicPr/>
          <p:nvPr/>
        </p:nvPicPr>
        <p:blipFill>
          <a:blip r:embed="rId1"/>
          <a:stretch/>
        </p:blipFill>
        <p:spPr>
          <a:xfrm>
            <a:off x="0" y="0"/>
            <a:ext cx="10159920" cy="5715000"/>
          </a:xfrm>
          <a:prstGeom prst="rect">
            <a:avLst/>
          </a:prstGeom>
          <a:ln w="0">
            <a:noFill/>
          </a:ln>
        </p:spPr>
      </p:pic>
      <p:sp>
        <p:nvSpPr>
          <p:cNvPr id="160" name="TextShape 2"/>
          <p:cNvSpPr txBox="1"/>
          <p:nvPr/>
        </p:nvSpPr>
        <p:spPr>
          <a:xfrm>
            <a:off x="72000" y="0"/>
            <a:ext cx="10080000" cy="58572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Ezekiel 33:11</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Say to them: ‘As I live,’ says the Lord God, ‘I have __ ________ in the death of the wicked, but that the wicked turn from his way and live. Turn, turn from your evil ways! For why should you die, O house of Israel?</a:t>
            </a:r>
            <a:endParaRPr b="0" lang="en-US" sz="3000" spc="-1" strike="noStrike">
              <a:latin typeface="Arial"/>
            </a:endParaRPr>
          </a:p>
          <a:p>
            <a:pPr>
              <a:lnSpc>
                <a:spcPct val="100000"/>
              </a:lnSpc>
            </a:pPr>
            <a:r>
              <a:rPr b="1" lang="en-GB" sz="5400" spc="-1" strike="noStrike">
                <a:solidFill>
                  <a:srgbClr val="3465a4"/>
                </a:solidFill>
                <a:latin typeface="ITC Souvenir Demi"/>
                <a:ea typeface="ITC Souvenir Demi"/>
              </a:rPr>
              <a:t>2 Peter 3:9</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Lord is not slack concerning His promise, as some count slackness, but is longsuffering toward us, not willing that any should perish but that all should come to __________.</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1" name="" descr=""/>
          <p:cNvPicPr/>
          <p:nvPr/>
        </p:nvPicPr>
        <p:blipFill>
          <a:blip r:embed="rId1"/>
          <a:stretch/>
        </p:blipFill>
        <p:spPr>
          <a:xfrm>
            <a:off x="0" y="0"/>
            <a:ext cx="10080000" cy="5670000"/>
          </a:xfrm>
          <a:prstGeom prst="rect">
            <a:avLst/>
          </a:prstGeom>
          <a:ln w="0">
            <a:noFill/>
          </a:ln>
        </p:spPr>
      </p:pic>
      <p:sp>
        <p:nvSpPr>
          <p:cNvPr id="162" name="TextShape 1"/>
          <p:cNvSpPr txBox="1"/>
          <p:nvPr/>
        </p:nvSpPr>
        <p:spPr>
          <a:xfrm>
            <a:off x="2622600" y="5221800"/>
            <a:ext cx="75438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34:6,7; Psalm 145:20; Psalm 37:38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64" name="" descr=""/>
          <p:cNvPicPr/>
          <p:nvPr/>
        </p:nvPicPr>
        <p:blipFill>
          <a:blip r:embed="rId1"/>
          <a:stretch/>
        </p:blipFill>
        <p:spPr>
          <a:xfrm>
            <a:off x="0" y="0"/>
            <a:ext cx="10159920" cy="5715000"/>
          </a:xfrm>
          <a:prstGeom prst="rect">
            <a:avLst/>
          </a:prstGeom>
          <a:ln w="0">
            <a:noFill/>
          </a:ln>
        </p:spPr>
      </p:pic>
      <p:sp>
        <p:nvSpPr>
          <p:cNvPr id="165" name="TextShape 2"/>
          <p:cNvSpPr txBox="1"/>
          <p:nvPr/>
        </p:nvSpPr>
        <p:spPr>
          <a:xfrm>
            <a:off x="230400" y="0"/>
            <a:ext cx="9793800" cy="556092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Exodus 34:6,7</a:t>
            </a:r>
            <a:endParaRPr b="0" lang="en-US" sz="4500" spc="-1" strike="noStrike">
              <a:latin typeface="Arial"/>
            </a:endParaRPr>
          </a:p>
          <a:p>
            <a:pPr>
              <a:lnSpc>
                <a:spcPct val="100000"/>
              </a:lnSpc>
            </a:pPr>
            <a:r>
              <a:rPr b="0" lang="en-GB" sz="2600" spc="-1" strike="noStrike">
                <a:solidFill>
                  <a:srgbClr val="3465a4"/>
                </a:solidFill>
                <a:latin typeface="Raleway"/>
                <a:ea typeface="Seravek"/>
              </a:rPr>
              <a:t>   </a:t>
            </a:r>
            <a:r>
              <a:rPr b="0" lang="en-GB" sz="2600" spc="-1" strike="noStrike">
                <a:solidFill>
                  <a:srgbClr val="3465a4"/>
                </a:solidFill>
                <a:latin typeface="Raleway"/>
                <a:ea typeface="Seravek"/>
              </a:rPr>
              <a:t>.</a:t>
            </a:r>
            <a:r>
              <a:rPr b="0" lang="en-GB" sz="2600" spc="-1" strike="noStrike">
                <a:solidFill>
                  <a:srgbClr val="3465a4"/>
                </a:solidFill>
                <a:latin typeface="Raleway"/>
                <a:ea typeface="Seravek"/>
              </a:rPr>
              <a:t>..The Lord, the Lord God, merciful and gracious, longsuffering, and abounding in goodness and truth, (7) keeping mercy for thousands, forgiving iniquity and transgression and sin, by no means clearing the ______...</a:t>
            </a:r>
            <a:endParaRPr b="0" lang="en-US" sz="2600" spc="-1" strike="noStrike">
              <a:latin typeface="Arial"/>
            </a:endParaRPr>
          </a:p>
          <a:p>
            <a:pPr>
              <a:lnSpc>
                <a:spcPct val="100000"/>
              </a:lnSpc>
            </a:pPr>
            <a:r>
              <a:rPr b="1" lang="en-GB" sz="4500" spc="-1" strike="noStrike">
                <a:solidFill>
                  <a:srgbClr val="3465a4"/>
                </a:solidFill>
                <a:latin typeface="ITC Souvenir Demi"/>
                <a:ea typeface="ITC Souvenir Demi"/>
              </a:rPr>
              <a:t>Psalm 145:20</a:t>
            </a:r>
            <a:endParaRPr b="0" lang="en-US" sz="4500" spc="-1" strike="noStrike">
              <a:latin typeface="Arial"/>
            </a:endParaRPr>
          </a:p>
          <a:p>
            <a:pPr>
              <a:lnSpc>
                <a:spcPct val="100000"/>
              </a:lnSpc>
            </a:pPr>
            <a:r>
              <a:rPr b="0" lang="en-GB" sz="2600" spc="-1" strike="noStrike">
                <a:solidFill>
                  <a:srgbClr val="3465a4"/>
                </a:solidFill>
                <a:latin typeface="Raleway"/>
                <a:ea typeface="Seravek"/>
              </a:rPr>
              <a:t>   </a:t>
            </a:r>
            <a:r>
              <a:rPr b="0" lang="en-GB" sz="2600" spc="-1" strike="noStrike">
                <a:solidFill>
                  <a:srgbClr val="3465a4"/>
                </a:solidFill>
                <a:latin typeface="Raleway"/>
                <a:ea typeface="Seravek"/>
              </a:rPr>
              <a:t>The Lord preserves all who love Him, but all the ______ He will destroy.</a:t>
            </a:r>
            <a:endParaRPr b="0" lang="en-US" sz="2600" spc="-1" strike="noStrike">
              <a:latin typeface="Arial"/>
            </a:endParaRPr>
          </a:p>
          <a:p>
            <a:pPr>
              <a:lnSpc>
                <a:spcPct val="100000"/>
              </a:lnSpc>
            </a:pPr>
            <a:r>
              <a:rPr b="1" lang="en-GB" sz="4500" spc="-1" strike="noStrike">
                <a:solidFill>
                  <a:srgbClr val="3465a4"/>
                </a:solidFill>
                <a:latin typeface="ITC Souvenir Demi"/>
                <a:ea typeface="ITC Souvenir Demi"/>
              </a:rPr>
              <a:t>Psalm 37:38</a:t>
            </a:r>
            <a:endParaRPr b="0" lang="en-US" sz="4500" spc="-1" strike="noStrike">
              <a:latin typeface="Arial"/>
            </a:endParaRPr>
          </a:p>
          <a:p>
            <a:pPr>
              <a:lnSpc>
                <a:spcPct val="100000"/>
              </a:lnSpc>
            </a:pPr>
            <a:r>
              <a:rPr b="0" lang="en-GB" sz="2600" spc="-1" strike="noStrike">
                <a:solidFill>
                  <a:srgbClr val="3465a4"/>
                </a:solidFill>
                <a:latin typeface="Raleway"/>
                <a:ea typeface="Seravek"/>
              </a:rPr>
              <a:t>   </a:t>
            </a:r>
            <a:r>
              <a:rPr b="0" lang="en-GB" sz="2600" spc="-1" strike="noStrike">
                <a:solidFill>
                  <a:srgbClr val="3465a4"/>
                </a:solidFill>
                <a:latin typeface="Raleway"/>
                <a:ea typeface="Seravek"/>
              </a:rPr>
              <a:t>But the ____________ shall be destroyed together; the future of the wicked shall be cut off.</a:t>
            </a:r>
            <a:endParaRPr b="0" lang="en-US" sz="2600" spc="-1" strike="noStrike">
              <a:latin typeface="Arial"/>
            </a:endParaRPr>
          </a:p>
        </p:txBody>
      </p:sp>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6" name="" descr=""/>
          <p:cNvPicPr/>
          <p:nvPr/>
        </p:nvPicPr>
        <p:blipFill>
          <a:blip r:embed="rId1"/>
          <a:stretch/>
        </p:blipFill>
        <p:spPr>
          <a:xfrm>
            <a:off x="-360" y="0"/>
            <a:ext cx="10079640" cy="5684040"/>
          </a:xfrm>
          <a:prstGeom prst="rect">
            <a:avLst/>
          </a:prstGeom>
          <a:ln w="0">
            <a:noFill/>
          </a:ln>
        </p:spPr>
      </p:pic>
      <p:sp>
        <p:nvSpPr>
          <p:cNvPr id="167" name="TextShape 1"/>
          <p:cNvSpPr txBox="1"/>
          <p:nvPr/>
        </p:nvSpPr>
        <p:spPr>
          <a:xfrm>
            <a:off x="667620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6:5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69" name="" descr=""/>
          <p:cNvPicPr/>
          <p:nvPr/>
        </p:nvPicPr>
        <p:blipFill>
          <a:blip r:embed="rId1"/>
          <a:stretch/>
        </p:blipFill>
        <p:spPr>
          <a:xfrm>
            <a:off x="0" y="0"/>
            <a:ext cx="10159920" cy="5715000"/>
          </a:xfrm>
          <a:prstGeom prst="rect">
            <a:avLst/>
          </a:prstGeom>
          <a:ln w="0">
            <a:noFill/>
          </a:ln>
        </p:spPr>
      </p:pic>
      <p:sp>
        <p:nvSpPr>
          <p:cNvPr id="17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 </a:t>
            </a:r>
            <a:r>
              <a:rPr b="0" lang="en-GB" sz="5400" spc="-1" strike="noStrike">
                <a:solidFill>
                  <a:srgbClr val="3465a4"/>
                </a:solidFill>
                <a:latin typeface="ITC Souvenir Demi"/>
                <a:ea typeface="ITC Souvenir Demi"/>
              </a:rPr>
              <a:t>Genesis 6:5</a:t>
            </a:r>
            <a:endParaRPr b="0" lang="en-US" sz="5400" spc="-1" strike="noStrike">
              <a:latin typeface="Arial"/>
            </a:endParaRPr>
          </a:p>
          <a:p>
            <a:pPr marL="216000" indent="-216000">
              <a:lnSpc>
                <a:spcPct val="100000"/>
              </a:lnSpc>
            </a:pPr>
            <a:r>
              <a:rPr b="0" lang="en-US" sz="2800" spc="-1" strike="noStrike">
                <a:solidFill>
                  <a:srgbClr val="3465a4"/>
                </a:solidFill>
                <a:latin typeface="Seravek"/>
                <a:ea typeface="Seravek"/>
              </a:rPr>
              <a:t>      </a:t>
            </a:r>
            <a:r>
              <a:rPr b="0" lang="en-US" sz="3000" spc="-1" strike="noStrike">
                <a:solidFill>
                  <a:srgbClr val="3465a4"/>
                </a:solidFill>
                <a:latin typeface="Raleway"/>
                <a:ea typeface="Seravek"/>
              </a:rPr>
              <a:t>Then the Lord saw that the wickedness of man was great in the earth, and that every intent of the thoughts of his heart was only evil ___________.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1"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2" name="" descr=""/>
          <p:cNvPicPr/>
          <p:nvPr/>
        </p:nvPicPr>
        <p:blipFill>
          <a:blip r:embed="rId1"/>
          <a:stretch/>
        </p:blipFill>
        <p:spPr>
          <a:xfrm>
            <a:off x="-360" y="0"/>
            <a:ext cx="10079640" cy="5684040"/>
          </a:xfrm>
          <a:prstGeom prst="rect">
            <a:avLst/>
          </a:prstGeom>
          <a:ln w="0">
            <a:noFill/>
          </a:ln>
        </p:spPr>
      </p:pic>
      <p:sp>
        <p:nvSpPr>
          <p:cNvPr id="173" name="TextShape 1"/>
          <p:cNvSpPr txBox="1"/>
          <p:nvPr/>
        </p:nvSpPr>
        <p:spPr>
          <a:xfrm>
            <a:off x="-36000" y="-360"/>
            <a:ext cx="5029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Deuteronomy 18:10-12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75" name="" descr=""/>
          <p:cNvPicPr/>
          <p:nvPr/>
        </p:nvPicPr>
        <p:blipFill>
          <a:blip r:embed="rId1"/>
          <a:stretch/>
        </p:blipFill>
        <p:spPr>
          <a:xfrm>
            <a:off x="0" y="0"/>
            <a:ext cx="10159920" cy="5715000"/>
          </a:xfrm>
          <a:prstGeom prst="rect">
            <a:avLst/>
          </a:prstGeom>
          <a:ln w="0">
            <a:noFill/>
          </a:ln>
        </p:spPr>
      </p:pic>
      <p:sp>
        <p:nvSpPr>
          <p:cNvPr id="176" name="TextShape 2"/>
          <p:cNvSpPr txBox="1"/>
          <p:nvPr/>
        </p:nvSpPr>
        <p:spPr>
          <a:xfrm>
            <a:off x="457200" y="457200"/>
            <a:ext cx="9372600" cy="738000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Deuteronomy 18:10-12</a:t>
            </a:r>
            <a:endParaRPr b="0" lang="en-US" sz="4500" spc="-1" strike="noStrike">
              <a:latin typeface="Arial"/>
            </a:endParaRPr>
          </a:p>
          <a:p>
            <a:pPr>
              <a:lnSpc>
                <a:spcPct val="120000"/>
              </a:lnSpc>
            </a:pPr>
            <a:r>
              <a:rPr b="0" lang="en-US" sz="2800" spc="-1" strike="noStrike">
                <a:solidFill>
                  <a:srgbClr val="3465a4"/>
                </a:solidFill>
                <a:latin typeface="Raleway"/>
                <a:ea typeface="Seravek"/>
              </a:rPr>
              <a:t>   </a:t>
            </a:r>
            <a:r>
              <a:rPr b="0" lang="en-US" sz="2800" spc="-1" strike="noStrike">
                <a:solidFill>
                  <a:srgbClr val="3465a4"/>
                </a:solidFill>
                <a:latin typeface="Raleway"/>
                <a:ea typeface="Seravek"/>
              </a:rPr>
              <a:t>There shall not be found among you anyone who makes his son or his daughter pass through the fire, or one who practices __________, or a soothsayer, or one who interprets omens, or a sorcerer, (11) or one who conjures spells, or a medium, or a _________, or one who calls up the ____. (12) For all who do these things are an abomination to the Lord.</a:t>
            </a:r>
            <a:endParaRPr b="0" lang="en-US" sz="2800" spc="-1" strike="noStrike">
              <a:latin typeface="Arial"/>
            </a:endParaRPr>
          </a:p>
          <a:p>
            <a:pPr>
              <a:lnSpc>
                <a:spcPct val="120000"/>
              </a:lnSpc>
            </a:pPr>
            <a:endParaRPr b="0" lang="en-US" sz="2800" spc="-1" strike="noStrike">
              <a:latin typeface="Arial"/>
            </a:endParaRPr>
          </a:p>
        </p:txBody>
      </p:sp>
      <p:sp>
        <p:nvSpPr>
          <p:cNvPr id="177" name="TextShape 3"/>
          <p:cNvSpPr txBox="1"/>
          <p:nvPr/>
        </p:nvSpPr>
        <p:spPr>
          <a:xfrm>
            <a:off x="624420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21:8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79" name="" descr=""/>
          <p:cNvPicPr/>
          <p:nvPr/>
        </p:nvPicPr>
        <p:blipFill>
          <a:blip r:embed="rId1"/>
          <a:stretch/>
        </p:blipFill>
        <p:spPr>
          <a:xfrm>
            <a:off x="0" y="0"/>
            <a:ext cx="10159920" cy="5715000"/>
          </a:xfrm>
          <a:prstGeom prst="rect">
            <a:avLst/>
          </a:prstGeom>
          <a:ln w="0">
            <a:noFill/>
          </a:ln>
        </p:spPr>
      </p:pic>
      <p:sp>
        <p:nvSpPr>
          <p:cNvPr id="180" name="TextShape 2"/>
          <p:cNvSpPr txBox="1"/>
          <p:nvPr/>
        </p:nvSpPr>
        <p:spPr>
          <a:xfrm>
            <a:off x="457200" y="0"/>
            <a:ext cx="9144000" cy="7837200"/>
          </a:xfrm>
          <a:prstGeom prst="rect">
            <a:avLst/>
          </a:prstGeom>
          <a:noFill/>
          <a:ln w="0">
            <a:noFill/>
          </a:ln>
        </p:spPr>
        <p:txBody>
          <a:bodyPr lIns="90000" rIns="90000" tIns="45000" bIns="45000">
            <a:noAutofit/>
          </a:bodyPr>
          <a:p>
            <a:pPr>
              <a:lnSpc>
                <a:spcPct val="120000"/>
              </a:lnSpc>
            </a:pPr>
            <a:endParaRPr b="0" lang="en-US" sz="1800" spc="-1" strike="noStrike">
              <a:latin typeface="Arial"/>
            </a:endParaRPr>
          </a:p>
          <a:p>
            <a:pPr>
              <a:lnSpc>
                <a:spcPct val="120000"/>
              </a:lnSpc>
            </a:pPr>
            <a:r>
              <a:rPr b="0" lang="en-GB" sz="4500" spc="-1" strike="noStrike">
                <a:solidFill>
                  <a:srgbClr val="3465a4"/>
                </a:solidFill>
                <a:latin typeface="ITC Souvenir Demi"/>
                <a:ea typeface="ITC Souvenir Demi"/>
              </a:rPr>
              <a:t>Revelation 21:8</a:t>
            </a:r>
            <a:r>
              <a:rPr b="0" lang="en-US" sz="2800" spc="-1" strike="noStrike">
                <a:solidFill>
                  <a:srgbClr val="3465a4"/>
                </a:solidFill>
                <a:latin typeface="Raleway"/>
                <a:ea typeface="Seravek"/>
              </a:rPr>
              <a:t>  </a:t>
            </a:r>
            <a:endParaRPr b="0" lang="en-US" sz="2800" spc="-1" strike="noStrike">
              <a:latin typeface="Arial"/>
            </a:endParaRPr>
          </a:p>
          <a:p>
            <a:pPr>
              <a:lnSpc>
                <a:spcPct val="120000"/>
              </a:lnSpc>
            </a:pPr>
            <a:r>
              <a:rPr b="0" lang="en-US" sz="2800" spc="-1" strike="noStrike">
                <a:solidFill>
                  <a:srgbClr val="3465a4"/>
                </a:solidFill>
                <a:latin typeface="Raleway"/>
                <a:ea typeface="Seravek"/>
              </a:rPr>
              <a:t>   </a:t>
            </a:r>
            <a:r>
              <a:rPr b="0" lang="en-US" sz="2800" spc="-1" strike="noStrike">
                <a:solidFill>
                  <a:srgbClr val="3465a4"/>
                </a:solidFill>
                <a:latin typeface="Raleway"/>
                <a:ea typeface="Seravek"/>
              </a:rPr>
              <a:t>But the cowardly, unbelieving, abominable, murderers, sexually immoral, _________, idolaters, and all liars shall have their part in the lake which burns with fire and brimstone, which is the second death.”</a:t>
            </a:r>
            <a:endParaRPr b="0" lang="en-US" sz="2800" spc="-1" strike="noStrike">
              <a:latin typeface="Arial"/>
            </a:endParaRPr>
          </a:p>
          <a:p>
            <a:pPr>
              <a:lnSpc>
                <a:spcPct val="120000"/>
              </a:lnSpc>
            </a:pPr>
            <a:r>
              <a:rPr b="0" lang="en-US" sz="5400" spc="-1" strike="noStrike">
                <a:solidFill>
                  <a:srgbClr val="3465a4"/>
                </a:solidFill>
                <a:latin typeface="Raleway"/>
                <a:ea typeface="Seravek"/>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1" name="" descr=""/>
          <p:cNvPicPr/>
          <p:nvPr/>
        </p:nvPicPr>
        <p:blipFill>
          <a:blip r:embed="rId1"/>
          <a:stretch/>
        </p:blipFill>
        <p:spPr>
          <a:xfrm>
            <a:off x="-360" y="0"/>
            <a:ext cx="10079640" cy="5684040"/>
          </a:xfrm>
          <a:prstGeom prst="rect">
            <a:avLst/>
          </a:prstGeom>
          <a:ln w="0">
            <a:noFill/>
          </a:ln>
        </p:spPr>
      </p:pic>
      <p:sp>
        <p:nvSpPr>
          <p:cNvPr id="182" name="TextShape 1"/>
          <p:cNvSpPr txBox="1"/>
          <p:nvPr/>
        </p:nvSpPr>
        <p:spPr>
          <a:xfrm>
            <a:off x="-36000" y="5221800"/>
            <a:ext cx="48366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16:14 KJV</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84" name="" descr=""/>
          <p:cNvPicPr/>
          <p:nvPr/>
        </p:nvPicPr>
        <p:blipFill>
          <a:blip r:embed="rId1"/>
          <a:stretch/>
        </p:blipFill>
        <p:spPr>
          <a:xfrm>
            <a:off x="0" y="0"/>
            <a:ext cx="10159920" cy="5715000"/>
          </a:xfrm>
          <a:prstGeom prst="rect">
            <a:avLst/>
          </a:prstGeom>
          <a:ln w="0">
            <a:noFill/>
          </a:ln>
        </p:spPr>
      </p:pic>
      <p:sp>
        <p:nvSpPr>
          <p:cNvPr id="185" name="TextShape 2"/>
          <p:cNvSpPr txBox="1"/>
          <p:nvPr/>
        </p:nvSpPr>
        <p:spPr>
          <a:xfrm>
            <a:off x="457200" y="0"/>
            <a:ext cx="9144000" cy="7837200"/>
          </a:xfrm>
          <a:prstGeom prst="rect">
            <a:avLst/>
          </a:prstGeom>
          <a:noFill/>
          <a:ln w="0">
            <a:noFill/>
          </a:ln>
        </p:spPr>
        <p:txBody>
          <a:bodyPr lIns="90000" rIns="90000" tIns="45000" bIns="45000">
            <a:noAutofit/>
          </a:bodyPr>
          <a:p>
            <a:pPr>
              <a:lnSpc>
                <a:spcPct val="120000"/>
              </a:lnSpc>
            </a:pPr>
            <a:endParaRPr b="0" lang="en-US" sz="1800" spc="-1" strike="noStrike">
              <a:latin typeface="Arial"/>
            </a:endParaRPr>
          </a:p>
          <a:p>
            <a:pPr>
              <a:lnSpc>
                <a:spcPct val="120000"/>
              </a:lnSpc>
            </a:pPr>
            <a:r>
              <a:rPr b="0" lang="en-GB" sz="4500" spc="-1" strike="noStrike">
                <a:solidFill>
                  <a:srgbClr val="3465a4"/>
                </a:solidFill>
                <a:latin typeface="ITC Souvenir Demi"/>
                <a:ea typeface="ITC Souvenir Demi"/>
              </a:rPr>
              <a:t>Revelation 16:14 KJV</a:t>
            </a:r>
            <a:r>
              <a:rPr b="0" lang="en-US" sz="2800" spc="-1" strike="noStrike">
                <a:solidFill>
                  <a:srgbClr val="3465a4"/>
                </a:solidFill>
                <a:latin typeface="Raleway"/>
                <a:ea typeface="Seravek"/>
              </a:rPr>
              <a:t>  </a:t>
            </a:r>
            <a:endParaRPr b="0" lang="en-US" sz="2800" spc="-1" strike="noStrike">
              <a:latin typeface="Arial"/>
            </a:endParaRPr>
          </a:p>
          <a:p>
            <a:pPr>
              <a:lnSpc>
                <a:spcPct val="120000"/>
              </a:lnSpc>
            </a:pPr>
            <a:r>
              <a:rPr b="0" lang="en-US" sz="2800" spc="-1" strike="noStrike">
                <a:solidFill>
                  <a:srgbClr val="3465a4"/>
                </a:solidFill>
                <a:latin typeface="Raleway"/>
                <a:ea typeface="Seravek"/>
              </a:rPr>
              <a:t>   </a:t>
            </a:r>
            <a:r>
              <a:rPr b="0" lang="en-US" sz="2800" spc="-1" strike="noStrike">
                <a:solidFill>
                  <a:srgbClr val="3465a4"/>
                </a:solidFill>
                <a:latin typeface="Raleway"/>
                <a:ea typeface="Seravek"/>
              </a:rPr>
              <a:t>...they are the spirits of devils, working </a:t>
            </a:r>
            <a:r>
              <a:rPr b="1" lang="en-US" sz="2800" spc="-1" strike="noStrike">
                <a:solidFill>
                  <a:srgbClr val="3465a4"/>
                </a:solidFill>
                <a:latin typeface="Raleway"/>
                <a:ea typeface="Seravek"/>
              </a:rPr>
              <a:t>miracles</a:t>
            </a:r>
            <a:r>
              <a:rPr b="0" lang="en-US" sz="2800" spc="-1" strike="noStrike">
                <a:solidFill>
                  <a:srgbClr val="3465a4"/>
                </a:solidFill>
                <a:latin typeface="Raleway"/>
                <a:ea typeface="Seravek"/>
              </a:rPr>
              <a:t>...</a:t>
            </a:r>
            <a:endParaRPr b="0" lang="en-US" sz="2800" spc="-1" strike="noStrike">
              <a:latin typeface="Arial"/>
            </a:endParaRPr>
          </a:p>
          <a:p>
            <a:pPr>
              <a:lnSpc>
                <a:spcPct val="120000"/>
              </a:lnSpc>
            </a:pPr>
            <a:r>
              <a:rPr b="0" lang="en-US" sz="5400" spc="-1" strike="noStrike">
                <a:solidFill>
                  <a:srgbClr val="3465a4"/>
                </a:solidFill>
                <a:latin typeface="Raleway"/>
                <a:ea typeface="Seravek"/>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6" name="" descr=""/>
          <p:cNvPicPr/>
          <p:nvPr/>
        </p:nvPicPr>
        <p:blipFill>
          <a:blip r:embed="rId1"/>
          <a:stretch/>
        </p:blipFill>
        <p:spPr>
          <a:xfrm>
            <a:off x="-360" y="0"/>
            <a:ext cx="10079640" cy="5684040"/>
          </a:xfrm>
          <a:prstGeom prst="rect">
            <a:avLst/>
          </a:prstGeom>
          <a:ln w="0">
            <a:noFill/>
          </a:ln>
        </p:spPr>
      </p:pic>
      <p:sp>
        <p:nvSpPr>
          <p:cNvPr id="187" name="TextShape 1"/>
          <p:cNvSpPr txBox="1"/>
          <p:nvPr/>
        </p:nvSpPr>
        <p:spPr>
          <a:xfrm>
            <a:off x="5414400" y="0"/>
            <a:ext cx="52578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Chron. 10:13,14 KJV</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89" name="" descr=""/>
          <p:cNvPicPr/>
          <p:nvPr/>
        </p:nvPicPr>
        <p:blipFill>
          <a:blip r:embed="rId1"/>
          <a:stretch/>
        </p:blipFill>
        <p:spPr>
          <a:xfrm>
            <a:off x="0" y="0"/>
            <a:ext cx="10159920" cy="5715000"/>
          </a:xfrm>
          <a:prstGeom prst="rect">
            <a:avLst/>
          </a:prstGeom>
          <a:ln w="0">
            <a:noFill/>
          </a:ln>
        </p:spPr>
      </p:pic>
      <p:sp>
        <p:nvSpPr>
          <p:cNvPr id="190" name="TextShape 2"/>
          <p:cNvSpPr txBox="1"/>
          <p:nvPr/>
        </p:nvSpPr>
        <p:spPr>
          <a:xfrm>
            <a:off x="0" y="230400"/>
            <a:ext cx="100242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 </a:t>
            </a:r>
            <a:r>
              <a:rPr b="0" lang="en-GB" sz="5400" spc="-1" strike="noStrike">
                <a:solidFill>
                  <a:srgbClr val="3465a4"/>
                </a:solidFill>
                <a:latin typeface="ITC Souvenir Demi"/>
                <a:ea typeface="ITC Souvenir Demi"/>
              </a:rPr>
              <a:t>1 Chronicles 10:13,14 KJV </a:t>
            </a:r>
            <a:endParaRPr b="0" lang="en-US" sz="5400" spc="-1" strike="noStrike">
              <a:latin typeface="Arial"/>
            </a:endParaRPr>
          </a:p>
          <a:p>
            <a:pPr marL="216000" indent="-216000">
              <a:lnSpc>
                <a:spcPct val="100000"/>
              </a:lnSpc>
            </a:pPr>
            <a:r>
              <a:rPr b="0" lang="en-GB" sz="2800" spc="-1" strike="noStrike">
                <a:solidFill>
                  <a:srgbClr val="3465a4"/>
                </a:solidFill>
                <a:latin typeface="Seravek"/>
                <a:ea typeface="Seravek"/>
              </a:rPr>
              <a:t>       </a:t>
            </a:r>
            <a:r>
              <a:rPr b="0" lang="en-GB" sz="2800" spc="-1" strike="noStrike">
                <a:solidFill>
                  <a:srgbClr val="3465a4"/>
                </a:solidFill>
                <a:latin typeface="Raleway"/>
                <a:ea typeface="Seravek"/>
              </a:rPr>
              <a:t>So Saul died for his transgression which he committed against the Lord, even against the word of the Lord, which he kept not, and also for asking counsel of one that had a familiar spirit, </a:t>
            </a:r>
            <a:r>
              <a:rPr b="1" lang="en-GB" sz="2800" spc="-1" strike="noStrike">
                <a:solidFill>
                  <a:srgbClr val="3465a4"/>
                </a:solidFill>
                <a:latin typeface="Raleway"/>
                <a:ea typeface="Seravek"/>
              </a:rPr>
              <a:t>to enquire of it;</a:t>
            </a:r>
            <a:r>
              <a:rPr b="0" lang="en-GB" sz="2800" spc="-1" strike="noStrike">
                <a:solidFill>
                  <a:srgbClr val="3465a4"/>
                </a:solidFill>
                <a:latin typeface="Raleway"/>
                <a:ea typeface="Seravek"/>
              </a:rPr>
              <a:t> (14) and enquired not of the Lord…</a:t>
            </a:r>
            <a:endParaRPr b="0" lang="en-US" sz="2800" spc="-1" strike="noStrike">
              <a:latin typeface="Arial"/>
            </a:endParaRPr>
          </a:p>
          <a:p>
            <a:pPr marL="216000" indent="-216000">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1" name="" descr=""/>
          <p:cNvPicPr/>
          <p:nvPr/>
        </p:nvPicPr>
        <p:blipFill>
          <a:blip r:embed="rId1"/>
          <a:stretch/>
        </p:blipFill>
        <p:spPr>
          <a:xfrm>
            <a:off x="-360" y="0"/>
            <a:ext cx="10079640" cy="5684040"/>
          </a:xfrm>
          <a:prstGeom prst="rect">
            <a:avLst/>
          </a:prstGeom>
          <a:ln w="0">
            <a:noFill/>
          </a:ln>
        </p:spPr>
      </p:pic>
      <p:sp>
        <p:nvSpPr>
          <p:cNvPr id="192" name="TextShape 1"/>
          <p:cNvSpPr txBox="1"/>
          <p:nvPr/>
        </p:nvSpPr>
        <p:spPr>
          <a:xfrm>
            <a:off x="6858000" y="522684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8:20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94" name="" descr=""/>
          <p:cNvPicPr/>
          <p:nvPr/>
        </p:nvPicPr>
        <p:blipFill>
          <a:blip r:embed="rId1"/>
          <a:stretch/>
        </p:blipFill>
        <p:spPr>
          <a:xfrm>
            <a:off x="0" y="0"/>
            <a:ext cx="10159920" cy="5715000"/>
          </a:xfrm>
          <a:prstGeom prst="rect">
            <a:avLst/>
          </a:prstGeom>
          <a:ln w="0">
            <a:noFill/>
          </a:ln>
        </p:spPr>
      </p:pic>
      <p:sp>
        <p:nvSpPr>
          <p:cNvPr id="195" name="TextShape 2"/>
          <p:cNvSpPr txBox="1"/>
          <p:nvPr/>
        </p:nvSpPr>
        <p:spPr>
          <a:xfrm>
            <a:off x="349200" y="230400"/>
            <a:ext cx="95670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8:20</a:t>
            </a:r>
            <a:endParaRPr b="0" lang="en-US" sz="5400" spc="-1" strike="noStrike">
              <a:latin typeface="Arial"/>
            </a:endParaRPr>
          </a:p>
          <a:p>
            <a:pPr>
              <a:lnSpc>
                <a:spcPct val="120000"/>
              </a:lnSpc>
            </a:pPr>
            <a:r>
              <a:rPr b="0" lang="en-GB" sz="3000" spc="-1" strike="noStrike">
                <a:solidFill>
                  <a:srgbClr val="3465a4"/>
                </a:solidFill>
                <a:latin typeface="Raleway"/>
                <a:ea typeface="Seravek"/>
              </a:rPr>
              <a:t>   </a:t>
            </a:r>
            <a:r>
              <a:rPr b="0" lang="en-GB" sz="3000" spc="-1" strike="noStrike">
                <a:solidFill>
                  <a:srgbClr val="3465a4"/>
                </a:solidFill>
                <a:latin typeface="Raleway"/>
                <a:ea typeface="Seravek"/>
              </a:rPr>
              <a:t>And when they say to you, “Seek those who are mediums and wizards, who whisper and mutter,” should not a people seek their God? Should they seek the dead on behalf of the living? (20)To the law and to the testimony! If they do not speak according to ____ ____, it is because there is no light in them.</a:t>
            </a:r>
            <a:endParaRPr b="0" lang="en-US" sz="3000" spc="-1" strike="noStrike">
              <a:latin typeface="Arial"/>
            </a:endParaRPr>
          </a:p>
          <a:p>
            <a:pPr marL="216000" indent="-216000">
              <a:lnSpc>
                <a:spcPct val="100000"/>
              </a:lnSpc>
            </a:pPr>
            <a:r>
              <a:rPr b="0" lang="en-US" sz="3000" spc="-1" strike="noStrike">
                <a:solidFill>
                  <a:srgbClr val="3465a4"/>
                </a:solidFill>
                <a:latin typeface="Raleway"/>
                <a:ea typeface="Raleway"/>
              </a:rPr>
              <a:t>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6" name="" descr=""/>
          <p:cNvPicPr/>
          <p:nvPr/>
        </p:nvPicPr>
        <p:blipFill>
          <a:blip r:embed="rId1"/>
          <a:stretch/>
        </p:blipFill>
        <p:spPr>
          <a:xfrm>
            <a:off x="0" y="0"/>
            <a:ext cx="10115280" cy="5684040"/>
          </a:xfrm>
          <a:prstGeom prst="rect">
            <a:avLst/>
          </a:prstGeom>
          <a:ln w="0">
            <a:noFill/>
          </a:ln>
        </p:spPr>
      </p:pic>
      <p:sp>
        <p:nvSpPr>
          <p:cNvPr id="197" name="TextShape 1"/>
          <p:cNvSpPr txBox="1"/>
          <p:nvPr/>
        </p:nvSpPr>
        <p:spPr>
          <a:xfrm>
            <a:off x="-36000" y="5226840"/>
            <a:ext cx="5257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4:4; James 4:7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99" name="" descr=""/>
          <p:cNvPicPr/>
          <p:nvPr/>
        </p:nvPicPr>
        <p:blipFill>
          <a:blip r:embed="rId1"/>
          <a:stretch/>
        </p:blipFill>
        <p:spPr>
          <a:xfrm>
            <a:off x="0" y="0"/>
            <a:ext cx="10159920" cy="5715000"/>
          </a:xfrm>
          <a:prstGeom prst="rect">
            <a:avLst/>
          </a:prstGeom>
          <a:ln w="0">
            <a:noFill/>
          </a:ln>
        </p:spPr>
      </p:pic>
      <p:sp>
        <p:nvSpPr>
          <p:cNvPr id="200" name="TextShape 2"/>
          <p:cNvSpPr txBox="1"/>
          <p:nvPr/>
        </p:nvSpPr>
        <p:spPr>
          <a:xfrm>
            <a:off x="228600" y="545040"/>
            <a:ext cx="9793800" cy="583308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 </a:t>
            </a:r>
            <a:r>
              <a:rPr b="0" lang="en-GB" sz="5400" spc="-1" strike="noStrike">
                <a:solidFill>
                  <a:srgbClr val="3465a4"/>
                </a:solidFill>
                <a:latin typeface="ITC Souvenir Demi"/>
                <a:ea typeface="ITC Souvenir Demi"/>
              </a:rPr>
              <a:t>Matthew 4:4</a:t>
            </a:r>
            <a:r>
              <a:rPr b="0" lang="en-GB" sz="4500" spc="-1" strike="noStrike">
                <a:solidFill>
                  <a:srgbClr val="3465a4"/>
                </a:solidFill>
                <a:latin typeface="ITC Souvenir Demi"/>
                <a:ea typeface="ITC Souvenir Demi"/>
              </a:rPr>
              <a:t> </a:t>
            </a:r>
            <a:endParaRPr b="0" lang="en-US" sz="4500" spc="-1" strike="noStrike">
              <a:latin typeface="Arial"/>
            </a:endParaRPr>
          </a:p>
          <a:p>
            <a:pPr>
              <a:lnSpc>
                <a:spcPct val="100000"/>
              </a:lnSpc>
            </a:pPr>
            <a:r>
              <a:rPr b="0" lang="en-US" sz="2800" spc="-1" strike="noStrike">
                <a:solidFill>
                  <a:srgbClr val="3465a4"/>
                </a:solidFill>
                <a:latin typeface="Raleway"/>
                <a:ea typeface="Seravek"/>
              </a:rPr>
              <a:t>      </a:t>
            </a:r>
            <a:r>
              <a:rPr b="0" lang="en-US" sz="2800" spc="-1" strike="noStrike">
                <a:solidFill>
                  <a:srgbClr val="3465a4"/>
                </a:solidFill>
                <a:latin typeface="Raleway"/>
                <a:ea typeface="Seravek"/>
              </a:rPr>
              <a:t>But He answered and said, “It is written, ‘Man shall not   </a:t>
            </a:r>
            <a:r>
              <a:rPr b="0" lang="en-US" sz="2800" spc="-1" strike="noStrike">
                <a:solidFill>
                  <a:srgbClr val="3465a4"/>
                </a:solidFill>
                <a:latin typeface="Raleway"/>
                <a:ea typeface="Seravek"/>
              </a:rPr>
              <a:t>	</a:t>
            </a:r>
            <a:r>
              <a:rPr b="0" lang="en-US" sz="2800" spc="-1" strike="noStrike">
                <a:solidFill>
                  <a:srgbClr val="3465a4"/>
                </a:solidFill>
                <a:latin typeface="Raleway"/>
                <a:ea typeface="Seravek"/>
              </a:rPr>
              <a:t>    live by bread alone, but by _____ ____ that proceeds </a:t>
            </a:r>
            <a:r>
              <a:rPr b="0" lang="en-US" sz="2800" spc="-1" strike="noStrike">
                <a:solidFill>
                  <a:srgbClr val="3465a4"/>
                </a:solidFill>
                <a:latin typeface="Raleway"/>
                <a:ea typeface="Seravek"/>
              </a:rPr>
              <a:t>	</a:t>
            </a:r>
            <a:r>
              <a:rPr b="0" lang="en-US" sz="2800" spc="-1" strike="noStrike">
                <a:solidFill>
                  <a:srgbClr val="3465a4"/>
                </a:solidFill>
                <a:latin typeface="Raleway"/>
                <a:ea typeface="Seravek"/>
              </a:rPr>
              <a:t>	</a:t>
            </a:r>
            <a:r>
              <a:rPr b="0" lang="en-US" sz="2800" spc="-1" strike="noStrike">
                <a:solidFill>
                  <a:srgbClr val="3465a4"/>
                </a:solidFill>
                <a:latin typeface="Raleway"/>
                <a:ea typeface="Seravek"/>
              </a:rPr>
              <a:t>    from the mouth of God.’ ”</a:t>
            </a:r>
            <a:endParaRPr b="0" lang="en-US" sz="2800" spc="-1" strike="noStrike">
              <a:latin typeface="Arial"/>
            </a:endParaRPr>
          </a:p>
          <a:p>
            <a:pPr>
              <a:lnSpc>
                <a:spcPct val="100000"/>
              </a:lnSpc>
            </a:pPr>
            <a:r>
              <a:rPr b="1" lang="en-GB" sz="5400" spc="-1" strike="noStrike">
                <a:solidFill>
                  <a:srgbClr val="3465a4"/>
                </a:solidFill>
                <a:latin typeface="ITC Souvenir Demi"/>
                <a:ea typeface="ITC Souvenir Demi"/>
              </a:rPr>
              <a:t> </a:t>
            </a:r>
            <a:endParaRPr b="0" lang="en-US" sz="5400" spc="-1" strike="noStrike">
              <a:latin typeface="Arial"/>
            </a:endParaRPr>
          </a:p>
          <a:p>
            <a:pPr marL="216000" indent="-216000">
              <a:lnSpc>
                <a:spcPct val="100000"/>
              </a:lnSpc>
            </a:pPr>
            <a:r>
              <a:rPr b="0" lang="en-US" sz="5400" spc="-1" strike="noStrike">
                <a:solidFill>
                  <a:srgbClr val="3465a4"/>
                </a:solidFill>
                <a:latin typeface="Seravek"/>
                <a:ea typeface="Seravek"/>
              </a:rPr>
              <a:t> </a:t>
            </a:r>
            <a:r>
              <a:rPr b="0" lang="en-US" sz="5400" spc="-1" strike="noStrike">
                <a:solidFill>
                  <a:srgbClr val="3465a4"/>
                </a:solidFill>
                <a:latin typeface="Seravek"/>
                <a:ea typeface="Seravek"/>
              </a:rPr>
              <a:t> </a:t>
            </a:r>
            <a:r>
              <a:rPr b="1" lang="en-GB" sz="5400" spc="-1" strike="noStrike">
                <a:solidFill>
                  <a:srgbClr val="3465a4"/>
                </a:solidFill>
                <a:latin typeface="ITC Souvenir Demi"/>
                <a:ea typeface="ITC Souvenir Demi"/>
              </a:rPr>
              <a:t>James 4:7</a:t>
            </a:r>
            <a:endParaRPr b="0" lang="en-US" sz="5400" spc="-1" strike="noStrike">
              <a:latin typeface="Arial"/>
            </a:endParaRPr>
          </a:p>
          <a:p>
            <a:pPr marL="216000" indent="-216000">
              <a:lnSpc>
                <a:spcPct val="100000"/>
              </a:lnSpc>
            </a:pPr>
            <a:r>
              <a:rPr b="0" lang="en-US" sz="2800" spc="-1" strike="noStrike">
                <a:solidFill>
                  <a:srgbClr val="3465a4"/>
                </a:solidFill>
                <a:latin typeface="Seravek"/>
                <a:ea typeface="Seravek"/>
              </a:rPr>
              <a:t>      </a:t>
            </a:r>
            <a:r>
              <a:rPr b="0" lang="en-US" sz="2800" spc="-1" strike="noStrike">
                <a:solidFill>
                  <a:srgbClr val="3465a4"/>
                </a:solidFill>
                <a:latin typeface="Raleway"/>
                <a:ea typeface="Seravek"/>
              </a:rPr>
              <a:t>Therefore ______ to God. ______ the devil and he will flee from you.</a:t>
            </a:r>
            <a:endParaRPr b="0" lang="en-US" sz="2800" spc="-1" strike="noStrike">
              <a:latin typeface="Arial"/>
            </a:endParaRPr>
          </a:p>
          <a:p>
            <a:pPr>
              <a:lnSpc>
                <a:spcPct val="120000"/>
              </a:lnSpc>
            </a:pPr>
            <a:r>
              <a:rPr b="0" lang="en-US" sz="5400" spc="-1" strike="noStrike">
                <a:solidFill>
                  <a:srgbClr val="3465a4"/>
                </a:solidFill>
                <a:latin typeface="Raleway"/>
                <a:ea typeface="Seravek"/>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6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1"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2667</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2020-11-12T09:55:14Z</dcterms:created>
  <dc:creator/>
  <dc:description/>
  <dc:language>en-US</dc:language>
  <cp:lastModifiedBy/>
  <cp:lastPrinted>2020-11-22T07:37:11Z</cp:lastPrinted>
  <dcterms:modified xsi:type="dcterms:W3CDTF">2020-12-22T06:47:24Z</dcterms:modified>
  <cp:revision>100</cp:revision>
  <dc:subject/>
  <dc:title/>
</cp:coreProperties>
</file>